
<file path=[Content_Types].xml><?xml version="1.0" encoding="utf-8"?>
<Types xmlns="http://schemas.openxmlformats.org/package/2006/content-types">
  <Default Extension="jpeg" ContentType="image/jpeg"/>
  <Default Extension="jpg" ContentType="image/jpe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4"/>
  </p:notesMasterIdLst>
  <p:handoutMasterIdLst>
    <p:handoutMasterId r:id="rId15"/>
  </p:handout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Jerry Ruff" initials="JR" lastIdx="2"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8162" autoAdjust="0"/>
    <p:restoredTop sz="85885" autoAdjust="0"/>
  </p:normalViewPr>
  <p:slideViewPr>
    <p:cSldViewPr>
      <p:cViewPr>
        <p:scale>
          <a:sx n="90" d="100"/>
          <a:sy n="90" d="100"/>
        </p:scale>
        <p:origin x="1398" y="102"/>
      </p:cViewPr>
      <p:guideLst>
        <p:guide orient="horz" pos="2160"/>
        <p:guide pos="2880"/>
      </p:guideLst>
    </p:cSldViewPr>
  </p:slideViewPr>
  <p:notesTextViewPr>
    <p:cViewPr>
      <p:scale>
        <a:sx n="100" d="100"/>
        <a:sy n="100" d="100"/>
      </p:scale>
      <p:origin x="0" y="0"/>
    </p:cViewPr>
  </p:notesTextViewPr>
  <p:notesViewPr>
    <p:cSldViewPr>
      <p:cViewPr varScale="1">
        <p:scale>
          <a:sx n="99" d="100"/>
          <a:sy n="99" d="100"/>
        </p:scale>
        <p:origin x="4272" y="184"/>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commentAuthors" Target="commentAuthors.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3F9FBF35-D604-3247-8F14-DE363E84DD2B}"/>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590BEA1E-A0E4-FD41-8A9E-D239540D6039}"/>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239140DC-7307-6940-9821-3E5B4D608C07}" type="datetimeFigureOut">
              <a:rPr lang="en-US" smtClean="0"/>
              <a:t>12/6/2019</a:t>
            </a:fld>
            <a:endParaRPr lang="en-US"/>
          </a:p>
        </p:txBody>
      </p:sp>
      <p:sp>
        <p:nvSpPr>
          <p:cNvPr id="4" name="Footer Placeholder 3">
            <a:extLst>
              <a:ext uri="{FF2B5EF4-FFF2-40B4-BE49-F238E27FC236}">
                <a16:creationId xmlns:a16="http://schemas.microsoft.com/office/drawing/2014/main" id="{B84587AD-72B8-FF46-BD55-5DBD92BD2400}"/>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04CC678F-4AEF-0F48-AD90-578991B1F17F}"/>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DBABF54C-42E7-B544-A99D-9691AF2E1856}" type="slidenum">
              <a:rPr lang="en-US" smtClean="0"/>
              <a:t>‹#›</a:t>
            </a:fld>
            <a:endParaRPr lang="en-US"/>
          </a:p>
        </p:txBody>
      </p:sp>
    </p:spTree>
    <p:extLst>
      <p:ext uri="{BB962C8B-B14F-4D97-AF65-F5344CB8AC3E}">
        <p14:creationId xmlns:p14="http://schemas.microsoft.com/office/powerpoint/2010/main" val="421020778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C728F2B-10A1-42D5-914E-F298A7E39417}" type="datetimeFigureOut">
              <a:rPr lang="en-US" smtClean="0"/>
              <a:pPr/>
              <a:t>12/6/2019</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20DC229-7167-44B8-9A48-0708C090EF13}" type="slidenum">
              <a:rPr lang="en-US" smtClean="0"/>
              <a:pPr/>
              <a:t>‹#›</a:t>
            </a:fld>
            <a:endParaRPr lang="en-US"/>
          </a:p>
        </p:txBody>
      </p:sp>
    </p:spTree>
    <p:extLst>
      <p:ext uri="{BB962C8B-B14F-4D97-AF65-F5344CB8AC3E}">
        <p14:creationId xmlns:p14="http://schemas.microsoft.com/office/powerpoint/2010/main" val="52005790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20DC229-7167-44B8-9A48-0708C090EF13}" type="slidenum">
              <a:rPr lang="en-US" smtClean="0"/>
              <a:pPr/>
              <a:t>1</a:t>
            </a:fld>
            <a:endParaRPr lang="en-US"/>
          </a:p>
        </p:txBody>
      </p:sp>
    </p:spTree>
    <p:extLst>
      <p:ext uri="{BB962C8B-B14F-4D97-AF65-F5344CB8AC3E}">
        <p14:creationId xmlns:p14="http://schemas.microsoft.com/office/powerpoint/2010/main" val="42802697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i="0" dirty="0">
                <a:solidFill>
                  <a:schemeClr val="bg1">
                    <a:lumMod val="65000"/>
                  </a:schemeClr>
                </a:solidFill>
              </a:rPr>
              <a:t>Images © Shutterstock.com</a:t>
            </a:r>
          </a:p>
        </p:txBody>
      </p:sp>
      <p:sp>
        <p:nvSpPr>
          <p:cNvPr id="4" name="Slide Number Placeholder 3"/>
          <p:cNvSpPr>
            <a:spLocks noGrp="1"/>
          </p:cNvSpPr>
          <p:nvPr>
            <p:ph type="sldNum" sz="quarter" idx="10"/>
          </p:nvPr>
        </p:nvSpPr>
        <p:spPr/>
        <p:txBody>
          <a:bodyPr/>
          <a:lstStyle/>
          <a:p>
            <a:fld id="{720DC229-7167-44B8-9A48-0708C090EF13}" type="slidenum">
              <a:rPr lang="en-US" smtClean="0"/>
              <a:pPr/>
              <a:t>10</a:t>
            </a:fld>
            <a:endParaRPr lang="en-US"/>
          </a:p>
        </p:txBody>
      </p:sp>
    </p:spTree>
    <p:extLst>
      <p:ext uri="{BB962C8B-B14F-4D97-AF65-F5344CB8AC3E}">
        <p14:creationId xmlns:p14="http://schemas.microsoft.com/office/powerpoint/2010/main" val="254536835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solidFill>
                  <a:schemeClr val="bg1">
                    <a:lumMod val="65000"/>
                  </a:schemeClr>
                </a:solidFill>
              </a:rPr>
              <a:t>© </a:t>
            </a:r>
            <a:r>
              <a:rPr lang="en-US" sz="1200" dirty="0" err="1">
                <a:solidFill>
                  <a:schemeClr val="bg1">
                    <a:lumMod val="65000"/>
                  </a:schemeClr>
                </a:solidFill>
              </a:rPr>
              <a:t>Rachata</a:t>
            </a:r>
            <a:r>
              <a:rPr lang="en-US" sz="1200" dirty="0">
                <a:solidFill>
                  <a:schemeClr val="bg1">
                    <a:lumMod val="65000"/>
                  </a:schemeClr>
                </a:solidFill>
              </a:rPr>
              <a:t> </a:t>
            </a:r>
            <a:r>
              <a:rPr lang="en-US" sz="1200" dirty="0" err="1">
                <a:solidFill>
                  <a:schemeClr val="bg1">
                    <a:lumMod val="65000"/>
                  </a:schemeClr>
                </a:solidFill>
              </a:rPr>
              <a:t>Sinthopachakul</a:t>
            </a:r>
            <a:r>
              <a:rPr lang="en-US" sz="1200" dirty="0">
                <a:solidFill>
                  <a:schemeClr val="bg1">
                    <a:lumMod val="65000"/>
                  </a:schemeClr>
                </a:solidFill>
              </a:rPr>
              <a:t> / </a:t>
            </a:r>
            <a:r>
              <a:rPr lang="en-US" sz="1200" dirty="0" err="1">
                <a:solidFill>
                  <a:schemeClr val="bg1">
                    <a:lumMod val="65000"/>
                  </a:schemeClr>
                </a:solidFill>
              </a:rPr>
              <a:t>Shutterstock.com</a:t>
            </a:r>
            <a:endParaRPr lang="en-US" dirty="0"/>
          </a:p>
        </p:txBody>
      </p:sp>
      <p:sp>
        <p:nvSpPr>
          <p:cNvPr id="4" name="Slide Number Placeholder 3"/>
          <p:cNvSpPr>
            <a:spLocks noGrp="1"/>
          </p:cNvSpPr>
          <p:nvPr>
            <p:ph type="sldNum" sz="quarter" idx="10"/>
          </p:nvPr>
        </p:nvSpPr>
        <p:spPr/>
        <p:txBody>
          <a:bodyPr/>
          <a:lstStyle/>
          <a:p>
            <a:fld id="{720DC229-7167-44B8-9A48-0708C090EF13}" type="slidenum">
              <a:rPr lang="en-US" smtClean="0"/>
              <a:pPr/>
              <a:t>11</a:t>
            </a:fld>
            <a:endParaRPr lang="en-US"/>
          </a:p>
        </p:txBody>
      </p:sp>
    </p:spTree>
    <p:extLst>
      <p:ext uri="{BB962C8B-B14F-4D97-AF65-F5344CB8AC3E}">
        <p14:creationId xmlns:p14="http://schemas.microsoft.com/office/powerpoint/2010/main" val="116632062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solidFill>
                  <a:schemeClr val="bg1">
                    <a:lumMod val="65000"/>
                  </a:schemeClr>
                </a:solidFill>
              </a:rPr>
              <a:t>© rudall30 / </a:t>
            </a:r>
            <a:r>
              <a:rPr lang="en-US" sz="1200" dirty="0" err="1">
                <a:solidFill>
                  <a:schemeClr val="bg1">
                    <a:lumMod val="65000"/>
                  </a:schemeClr>
                </a:solidFill>
              </a:rPr>
              <a:t>Shutterstock.com</a:t>
            </a:r>
            <a:endParaRPr lang="en-US" sz="1200" i="1" dirty="0">
              <a:solidFill>
                <a:schemeClr val="bg1">
                  <a:lumMod val="65000"/>
                </a:schemeClr>
              </a:solidFill>
            </a:endParaRPr>
          </a:p>
          <a:p>
            <a:endParaRPr lang="en-US" dirty="0"/>
          </a:p>
        </p:txBody>
      </p:sp>
      <p:sp>
        <p:nvSpPr>
          <p:cNvPr id="4" name="Slide Number Placeholder 3"/>
          <p:cNvSpPr>
            <a:spLocks noGrp="1"/>
          </p:cNvSpPr>
          <p:nvPr>
            <p:ph type="sldNum" sz="quarter" idx="10"/>
          </p:nvPr>
        </p:nvSpPr>
        <p:spPr/>
        <p:txBody>
          <a:bodyPr/>
          <a:lstStyle/>
          <a:p>
            <a:fld id="{720DC229-7167-44B8-9A48-0708C090EF13}" type="slidenum">
              <a:rPr lang="en-US" smtClean="0"/>
              <a:pPr/>
              <a:t>2</a:t>
            </a:fld>
            <a:endParaRPr lang="en-US"/>
          </a:p>
        </p:txBody>
      </p:sp>
    </p:spTree>
    <p:extLst>
      <p:ext uri="{BB962C8B-B14F-4D97-AF65-F5344CB8AC3E}">
        <p14:creationId xmlns:p14="http://schemas.microsoft.com/office/powerpoint/2010/main" val="235632691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solidFill>
                  <a:schemeClr val="bg1">
                    <a:lumMod val="65000"/>
                  </a:schemeClr>
                </a:solidFill>
              </a:rPr>
              <a:t>© </a:t>
            </a:r>
            <a:r>
              <a:rPr lang="en-US" sz="1200" dirty="0" err="1">
                <a:solidFill>
                  <a:schemeClr val="bg1">
                    <a:lumMod val="65000"/>
                  </a:schemeClr>
                </a:solidFill>
              </a:rPr>
              <a:t>Thoom</a:t>
            </a:r>
            <a:r>
              <a:rPr lang="en-US" sz="1200" dirty="0">
                <a:solidFill>
                  <a:schemeClr val="bg1">
                    <a:lumMod val="65000"/>
                  </a:schemeClr>
                </a:solidFill>
              </a:rPr>
              <a:t> / </a:t>
            </a:r>
            <a:r>
              <a:rPr lang="en-US" sz="1200" dirty="0" err="1">
                <a:solidFill>
                  <a:schemeClr val="bg1">
                    <a:lumMod val="65000"/>
                  </a:schemeClr>
                </a:solidFill>
              </a:rPr>
              <a:t>Shutterstock.com</a:t>
            </a:r>
            <a:endParaRPr lang="en-US" sz="1200" dirty="0">
              <a:solidFill>
                <a:schemeClr val="bg1">
                  <a:lumMod val="65000"/>
                </a:schemeClr>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dirty="0">
              <a:solidFill>
                <a:schemeClr val="bg1">
                  <a:lumMod val="65000"/>
                </a:schemeClr>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i="1" dirty="0">
                <a:solidFill>
                  <a:schemeClr val="bg1">
                    <a:lumMod val="65000"/>
                  </a:schemeClr>
                </a:solidFill>
              </a:rPr>
              <a:t>Notes: </a:t>
            </a:r>
            <a:r>
              <a:rPr lang="en-US" sz="1200" kern="1200" dirty="0">
                <a:solidFill>
                  <a:schemeClr val="tx1"/>
                </a:solidFill>
                <a:effectLst/>
                <a:latin typeface="+mn-lt"/>
                <a:ea typeface="+mn-ea"/>
                <a:cs typeface="+mn-cs"/>
              </a:rPr>
              <a:t>Ask the students if they remember what they learned about the Gospel of Mark and the Gospel of John in a previous course, and why the authors of these two Gospels didn’t include infancy narratives.</a:t>
            </a:r>
            <a:endParaRPr lang="en-US" sz="1200" i="1" dirty="0">
              <a:solidFill>
                <a:schemeClr val="bg1">
                  <a:lumMod val="65000"/>
                </a:schemeClr>
              </a:solidFill>
            </a:endParaRPr>
          </a:p>
          <a:p>
            <a:endParaRPr lang="en-US" dirty="0"/>
          </a:p>
        </p:txBody>
      </p:sp>
      <p:sp>
        <p:nvSpPr>
          <p:cNvPr id="4" name="Slide Number Placeholder 3"/>
          <p:cNvSpPr>
            <a:spLocks noGrp="1"/>
          </p:cNvSpPr>
          <p:nvPr>
            <p:ph type="sldNum" sz="quarter" idx="10"/>
          </p:nvPr>
        </p:nvSpPr>
        <p:spPr/>
        <p:txBody>
          <a:bodyPr/>
          <a:lstStyle/>
          <a:p>
            <a:fld id="{720DC229-7167-44B8-9A48-0708C090EF13}" type="slidenum">
              <a:rPr lang="en-US" smtClean="0"/>
              <a:pPr/>
              <a:t>3</a:t>
            </a:fld>
            <a:endParaRPr lang="en-US"/>
          </a:p>
        </p:txBody>
      </p:sp>
    </p:spTree>
    <p:extLst>
      <p:ext uri="{BB962C8B-B14F-4D97-AF65-F5344CB8AC3E}">
        <p14:creationId xmlns:p14="http://schemas.microsoft.com/office/powerpoint/2010/main" val="396827061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solidFill>
                  <a:schemeClr val="bg1">
                    <a:lumMod val="65000"/>
                  </a:schemeClr>
                </a:solidFill>
              </a:rPr>
              <a:t>© </a:t>
            </a:r>
            <a:r>
              <a:rPr lang="en-US" sz="1200" dirty="0" err="1">
                <a:solidFill>
                  <a:schemeClr val="bg1">
                    <a:lumMod val="65000"/>
                  </a:schemeClr>
                </a:solidFill>
              </a:rPr>
              <a:t>Thoom</a:t>
            </a:r>
            <a:r>
              <a:rPr lang="en-US" sz="1200" dirty="0">
                <a:solidFill>
                  <a:schemeClr val="bg1">
                    <a:lumMod val="65000"/>
                  </a:schemeClr>
                </a:solidFill>
              </a:rPr>
              <a:t> / Shutterstock.com</a:t>
            </a:r>
          </a:p>
          <a:p>
            <a:endParaRPr lang="en-US" dirty="0"/>
          </a:p>
        </p:txBody>
      </p:sp>
      <p:sp>
        <p:nvSpPr>
          <p:cNvPr id="4" name="Slide Number Placeholder 3"/>
          <p:cNvSpPr>
            <a:spLocks noGrp="1"/>
          </p:cNvSpPr>
          <p:nvPr>
            <p:ph type="sldNum" sz="quarter" idx="10"/>
          </p:nvPr>
        </p:nvSpPr>
        <p:spPr/>
        <p:txBody>
          <a:bodyPr/>
          <a:lstStyle/>
          <a:p>
            <a:fld id="{720DC229-7167-44B8-9A48-0708C090EF13}" type="slidenum">
              <a:rPr lang="en-US" smtClean="0"/>
              <a:pPr/>
              <a:t>4</a:t>
            </a:fld>
            <a:endParaRPr lang="en-US"/>
          </a:p>
        </p:txBody>
      </p:sp>
    </p:spTree>
    <p:extLst>
      <p:ext uri="{BB962C8B-B14F-4D97-AF65-F5344CB8AC3E}">
        <p14:creationId xmlns:p14="http://schemas.microsoft.com/office/powerpoint/2010/main" val="179445122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solidFill>
                  <a:schemeClr val="bg1">
                    <a:lumMod val="65000"/>
                  </a:schemeClr>
                </a:solidFill>
              </a:rPr>
              <a:t>© Saint Mary’s Press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i="1" dirty="0">
              <a:solidFill>
                <a:schemeClr val="bg1">
                  <a:lumMod val="65000"/>
                </a:schemeClr>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i="1" dirty="0">
                <a:solidFill>
                  <a:schemeClr val="bg1">
                    <a:lumMod val="65000"/>
                  </a:schemeClr>
                </a:solidFill>
              </a:rPr>
              <a:t>Notes: </a:t>
            </a:r>
            <a:r>
              <a:rPr lang="en-US" sz="1200" kern="1200" dirty="0">
                <a:solidFill>
                  <a:schemeClr val="tx1"/>
                </a:solidFill>
                <a:effectLst/>
                <a:latin typeface="+mn-lt"/>
                <a:ea typeface="+mn-ea"/>
                <a:cs typeface="+mn-cs"/>
              </a:rPr>
              <a:t>While article 16 of the student book details the literal similarities and differences, the Venn diagram in the Unit Highlights points out the significance of those similarities and differences. You might ask the students to articulate why the details unique to each Gospel would be important to their respective audiences.</a:t>
            </a:r>
            <a:endParaRPr lang="en-US" sz="1200" i="1" dirty="0">
              <a:solidFill>
                <a:schemeClr val="bg1">
                  <a:lumMod val="65000"/>
                </a:schemeClr>
              </a:solidFill>
            </a:endParaRPr>
          </a:p>
          <a:p>
            <a:endParaRPr lang="en-US" dirty="0"/>
          </a:p>
        </p:txBody>
      </p:sp>
      <p:sp>
        <p:nvSpPr>
          <p:cNvPr id="4" name="Slide Number Placeholder 3"/>
          <p:cNvSpPr>
            <a:spLocks noGrp="1"/>
          </p:cNvSpPr>
          <p:nvPr>
            <p:ph type="sldNum" sz="quarter" idx="10"/>
          </p:nvPr>
        </p:nvSpPr>
        <p:spPr/>
        <p:txBody>
          <a:bodyPr/>
          <a:lstStyle/>
          <a:p>
            <a:fld id="{720DC229-7167-44B8-9A48-0708C090EF13}" type="slidenum">
              <a:rPr lang="en-US" smtClean="0"/>
              <a:pPr/>
              <a:t>5</a:t>
            </a:fld>
            <a:endParaRPr lang="en-US"/>
          </a:p>
        </p:txBody>
      </p:sp>
    </p:spTree>
    <p:extLst>
      <p:ext uri="{BB962C8B-B14F-4D97-AF65-F5344CB8AC3E}">
        <p14:creationId xmlns:p14="http://schemas.microsoft.com/office/powerpoint/2010/main" val="115048704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solidFill>
                  <a:schemeClr val="bg1">
                    <a:lumMod val="65000"/>
                  </a:schemeClr>
                </a:solidFill>
              </a:rPr>
              <a:t>© </a:t>
            </a:r>
            <a:r>
              <a:rPr lang="en-US" sz="1200" dirty="0" err="1">
                <a:solidFill>
                  <a:schemeClr val="bg1">
                    <a:lumMod val="65000"/>
                  </a:schemeClr>
                </a:solidFill>
              </a:rPr>
              <a:t>eyecrave</a:t>
            </a:r>
            <a:r>
              <a:rPr lang="en-US" sz="1200" dirty="0">
                <a:solidFill>
                  <a:schemeClr val="bg1">
                    <a:lumMod val="65000"/>
                  </a:schemeClr>
                </a:solidFill>
              </a:rPr>
              <a:t> / </a:t>
            </a:r>
            <a:r>
              <a:rPr lang="en-US" sz="1200" dirty="0" err="1">
                <a:solidFill>
                  <a:schemeClr val="bg1">
                    <a:lumMod val="65000"/>
                  </a:schemeClr>
                </a:solidFill>
              </a:rPr>
              <a:t>iStock.com</a:t>
            </a:r>
            <a:endParaRPr lang="en-US" sz="1200" dirty="0">
              <a:solidFill>
                <a:schemeClr val="bg1">
                  <a:lumMod val="65000"/>
                </a:schemeClr>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dirty="0">
              <a:solidFill>
                <a:schemeClr val="bg1">
                  <a:lumMod val="65000"/>
                </a:schemeClr>
              </a:solidFill>
            </a:endParaRPr>
          </a:p>
          <a:p>
            <a:r>
              <a:rPr lang="en-US" sz="1200" i="1" dirty="0">
                <a:solidFill>
                  <a:schemeClr val="bg1">
                    <a:lumMod val="65000"/>
                  </a:schemeClr>
                </a:solidFill>
              </a:rPr>
              <a:t>Notes: </a:t>
            </a:r>
            <a:r>
              <a:rPr lang="en-US" sz="1200" kern="1200" dirty="0">
                <a:solidFill>
                  <a:schemeClr val="tx1"/>
                </a:solidFill>
                <a:effectLst/>
                <a:latin typeface="+mn-lt"/>
                <a:ea typeface="+mn-ea"/>
                <a:cs typeface="+mn-cs"/>
              </a:rPr>
              <a:t>Share the common misunderstandings about the Incarnation. These misunderstandings led to most of the major heresies in the early Church. </a:t>
            </a:r>
          </a:p>
          <a:p>
            <a:pPr lvl="0"/>
            <a:r>
              <a:rPr lang="en-US" sz="1200" kern="1200" dirty="0">
                <a:solidFill>
                  <a:schemeClr val="tx1"/>
                </a:solidFill>
                <a:effectLst/>
                <a:latin typeface="+mn-lt"/>
                <a:ea typeface="+mn-ea"/>
                <a:cs typeface="+mn-cs"/>
              </a:rPr>
              <a:t>• overemphasis on Jesus’ humanity (de-emphasizes the divinity)</a:t>
            </a:r>
          </a:p>
          <a:p>
            <a:pPr lvl="0"/>
            <a:r>
              <a:rPr lang="en-US" sz="1200" kern="1200" dirty="0">
                <a:solidFill>
                  <a:schemeClr val="tx1"/>
                </a:solidFill>
                <a:effectLst/>
                <a:latin typeface="+mn-lt"/>
                <a:ea typeface="+mn-ea"/>
                <a:cs typeface="+mn-cs"/>
              </a:rPr>
              <a:t>• overemphasis on Jesus’ divinity (de-emphasizes the humanity)</a:t>
            </a:r>
          </a:p>
          <a:p>
            <a:pPr lvl="0"/>
            <a:r>
              <a:rPr lang="en-US" sz="1200" kern="1200" dirty="0">
                <a:solidFill>
                  <a:schemeClr val="tx1"/>
                </a:solidFill>
                <a:effectLst/>
                <a:latin typeface="+mn-lt"/>
                <a:ea typeface="+mn-ea"/>
                <a:cs typeface="+mn-cs"/>
              </a:rPr>
              <a:t>• Jesus is half God, half human (he is fully both)</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i="1" dirty="0">
              <a:solidFill>
                <a:schemeClr val="bg1">
                  <a:lumMod val="65000"/>
                </a:schemeClr>
              </a:solidFill>
            </a:endParaRPr>
          </a:p>
          <a:p>
            <a:endParaRPr lang="en-US" dirty="0"/>
          </a:p>
        </p:txBody>
      </p:sp>
      <p:sp>
        <p:nvSpPr>
          <p:cNvPr id="4" name="Slide Number Placeholder 3"/>
          <p:cNvSpPr>
            <a:spLocks noGrp="1"/>
          </p:cNvSpPr>
          <p:nvPr>
            <p:ph type="sldNum" sz="quarter" idx="10"/>
          </p:nvPr>
        </p:nvSpPr>
        <p:spPr/>
        <p:txBody>
          <a:bodyPr/>
          <a:lstStyle/>
          <a:p>
            <a:fld id="{720DC229-7167-44B8-9A48-0708C090EF13}" type="slidenum">
              <a:rPr lang="en-US" smtClean="0"/>
              <a:pPr/>
              <a:t>6</a:t>
            </a:fld>
            <a:endParaRPr lang="en-US"/>
          </a:p>
        </p:txBody>
      </p:sp>
    </p:spTree>
    <p:extLst>
      <p:ext uri="{BB962C8B-B14F-4D97-AF65-F5344CB8AC3E}">
        <p14:creationId xmlns:p14="http://schemas.microsoft.com/office/powerpoint/2010/main" val="312445408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solidFill>
                  <a:schemeClr val="bg1">
                    <a:lumMod val="65000"/>
                  </a:schemeClr>
                </a:solidFill>
              </a:rPr>
              <a:t>Images © </a:t>
            </a:r>
            <a:r>
              <a:rPr lang="en-US" sz="1200" dirty="0" err="1">
                <a:solidFill>
                  <a:schemeClr val="bg1">
                    <a:lumMod val="65000"/>
                  </a:schemeClr>
                </a:solidFill>
              </a:rPr>
              <a:t>Thoom</a:t>
            </a:r>
            <a:r>
              <a:rPr lang="en-US" sz="1200" dirty="0">
                <a:solidFill>
                  <a:schemeClr val="bg1">
                    <a:lumMod val="65000"/>
                  </a:schemeClr>
                </a:solidFill>
              </a:rPr>
              <a:t> / Shutterstock.com</a:t>
            </a:r>
          </a:p>
        </p:txBody>
      </p:sp>
      <p:sp>
        <p:nvSpPr>
          <p:cNvPr id="4" name="Slide Number Placeholder 3"/>
          <p:cNvSpPr>
            <a:spLocks noGrp="1"/>
          </p:cNvSpPr>
          <p:nvPr>
            <p:ph type="sldNum" sz="quarter" idx="10"/>
          </p:nvPr>
        </p:nvSpPr>
        <p:spPr/>
        <p:txBody>
          <a:bodyPr/>
          <a:lstStyle/>
          <a:p>
            <a:fld id="{720DC229-7167-44B8-9A48-0708C090EF13}" type="slidenum">
              <a:rPr lang="en-US" smtClean="0"/>
              <a:pPr/>
              <a:t>7</a:t>
            </a:fld>
            <a:endParaRPr lang="en-US"/>
          </a:p>
        </p:txBody>
      </p:sp>
    </p:spTree>
    <p:extLst>
      <p:ext uri="{BB962C8B-B14F-4D97-AF65-F5344CB8AC3E}">
        <p14:creationId xmlns:p14="http://schemas.microsoft.com/office/powerpoint/2010/main" val="259649290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solidFill>
                  <a:schemeClr val="bg1">
                    <a:lumMod val="65000"/>
                  </a:schemeClr>
                </a:solidFill>
              </a:rPr>
              <a:t>© </a:t>
            </a:r>
            <a:r>
              <a:rPr lang="en-US" sz="1200" dirty="0" err="1">
                <a:solidFill>
                  <a:schemeClr val="bg1">
                    <a:lumMod val="65000"/>
                  </a:schemeClr>
                </a:solidFill>
              </a:rPr>
              <a:t>Thoom</a:t>
            </a:r>
            <a:r>
              <a:rPr lang="en-US" sz="1200" dirty="0">
                <a:solidFill>
                  <a:schemeClr val="bg1">
                    <a:lumMod val="65000"/>
                  </a:schemeClr>
                </a:solidFill>
              </a:rPr>
              <a:t> / Shutterstock.com</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dirty="0">
              <a:solidFill>
                <a:schemeClr val="bg1">
                  <a:lumMod val="65000"/>
                </a:schemeClr>
              </a:solidFill>
            </a:endParaRPr>
          </a:p>
          <a:p>
            <a:r>
              <a:rPr lang="en-US" sz="1200" i="1" dirty="0">
                <a:solidFill>
                  <a:schemeClr val="bg1">
                    <a:lumMod val="65000"/>
                  </a:schemeClr>
                </a:solidFill>
              </a:rPr>
              <a:t>Notes: </a:t>
            </a:r>
            <a:r>
              <a:rPr lang="en-US" sz="1200" kern="1200" dirty="0">
                <a:solidFill>
                  <a:schemeClr val="tx1"/>
                </a:solidFill>
                <a:effectLst/>
                <a:latin typeface="+mn-lt"/>
                <a:ea typeface="+mn-ea"/>
                <a:cs typeface="+mn-cs"/>
              </a:rPr>
              <a:t>Ask the students: “Do Catholics worship Mary?” Clarify that the Catholic Church does not worship Mary. The Church honors Mary for her humility and faithfulness to God, and for bringing the Son of God into the world. Share this quote from the </a:t>
            </a:r>
            <a:r>
              <a:rPr lang="en-US" sz="1200" i="1" kern="1200" dirty="0">
                <a:solidFill>
                  <a:schemeClr val="tx1"/>
                </a:solidFill>
                <a:effectLst/>
                <a:latin typeface="+mn-lt"/>
                <a:ea typeface="+mn-ea"/>
                <a:cs typeface="+mn-cs"/>
              </a:rPr>
              <a:t>Catechism</a:t>
            </a:r>
            <a:r>
              <a:rPr lang="en-US" sz="1200" kern="1200" dirty="0">
                <a:solidFill>
                  <a:schemeClr val="tx1"/>
                </a:solidFill>
                <a:effectLst/>
                <a:latin typeface="+mn-lt"/>
                <a:ea typeface="+mn-ea"/>
                <a:cs typeface="+mn-cs"/>
              </a:rPr>
              <a:t>: “What the Catholic faith believes about Mary is based on what it believes about Christ” (</a:t>
            </a:r>
            <a:r>
              <a:rPr lang="en-US" sz="1200" i="1" kern="1200" dirty="0">
                <a:solidFill>
                  <a:schemeClr val="tx1"/>
                </a:solidFill>
                <a:effectLst/>
                <a:latin typeface="+mn-lt"/>
                <a:ea typeface="+mn-ea"/>
                <a:cs typeface="+mn-cs"/>
              </a:rPr>
              <a:t>CCC,</a:t>
            </a:r>
            <a:r>
              <a:rPr lang="en-US" sz="1200" kern="1200" dirty="0">
                <a:solidFill>
                  <a:schemeClr val="tx1"/>
                </a:solidFill>
                <a:effectLst/>
                <a:latin typeface="+mn-lt"/>
                <a:ea typeface="+mn-ea"/>
                <a:cs typeface="+mn-cs"/>
              </a:rPr>
              <a:t> no. 487). Focusing on this quote can often help non-Catholic or unchurched students better understand </a:t>
            </a:r>
            <a:r>
              <a:rPr lang="en-US" sz="1200" i="1" kern="1200" dirty="0">
                <a:solidFill>
                  <a:schemeClr val="tx1"/>
                </a:solidFill>
                <a:effectLst/>
                <a:latin typeface="+mn-lt"/>
                <a:ea typeface="+mn-ea"/>
                <a:cs typeface="+mn-cs"/>
              </a:rPr>
              <a:t>why</a:t>
            </a:r>
            <a:r>
              <a:rPr lang="en-US" sz="1200" kern="1200" dirty="0">
                <a:solidFill>
                  <a:schemeClr val="tx1"/>
                </a:solidFill>
                <a:effectLst/>
                <a:latin typeface="+mn-lt"/>
                <a:ea typeface="+mn-ea"/>
                <a:cs typeface="+mn-cs"/>
              </a:rPr>
              <a:t> the Church teaches what it does about Mary.</a:t>
            </a:r>
            <a:endParaRPr lang="en-US" sz="1200" i="1" dirty="0">
              <a:solidFill>
                <a:schemeClr val="bg1">
                  <a:lumMod val="65000"/>
                </a:schemeClr>
              </a:solidFill>
            </a:endParaRPr>
          </a:p>
          <a:p>
            <a:endParaRPr lang="en-US" dirty="0"/>
          </a:p>
        </p:txBody>
      </p:sp>
      <p:sp>
        <p:nvSpPr>
          <p:cNvPr id="4" name="Slide Number Placeholder 3"/>
          <p:cNvSpPr>
            <a:spLocks noGrp="1"/>
          </p:cNvSpPr>
          <p:nvPr>
            <p:ph type="sldNum" sz="quarter" idx="10"/>
          </p:nvPr>
        </p:nvSpPr>
        <p:spPr/>
        <p:txBody>
          <a:bodyPr/>
          <a:lstStyle/>
          <a:p>
            <a:fld id="{720DC229-7167-44B8-9A48-0708C090EF13}" type="slidenum">
              <a:rPr lang="en-US" smtClean="0"/>
              <a:pPr/>
              <a:t>8</a:t>
            </a:fld>
            <a:endParaRPr lang="en-US"/>
          </a:p>
        </p:txBody>
      </p:sp>
    </p:spTree>
    <p:extLst>
      <p:ext uri="{BB962C8B-B14F-4D97-AF65-F5344CB8AC3E}">
        <p14:creationId xmlns:p14="http://schemas.microsoft.com/office/powerpoint/2010/main" val="195786134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i="0" dirty="0">
                <a:solidFill>
                  <a:schemeClr val="bg1">
                    <a:lumMod val="65000"/>
                  </a:schemeClr>
                </a:solidFill>
              </a:rPr>
              <a:t>Images © Shutterstock.com</a:t>
            </a:r>
          </a:p>
          <a:p>
            <a:endParaRPr lang="en-US" sz="1200" i="1" dirty="0">
              <a:solidFill>
                <a:schemeClr val="bg1">
                  <a:lumMod val="65000"/>
                </a:schemeClr>
              </a:solidFill>
            </a:endParaRPr>
          </a:p>
          <a:p>
            <a:r>
              <a:rPr lang="en-US" sz="1200" i="1" dirty="0">
                <a:solidFill>
                  <a:schemeClr val="bg1">
                    <a:lumMod val="65000"/>
                  </a:schemeClr>
                </a:solidFill>
              </a:rPr>
              <a:t>Notes: </a:t>
            </a:r>
            <a:r>
              <a:rPr lang="en-US" sz="1200" kern="1200" dirty="0">
                <a:solidFill>
                  <a:schemeClr val="tx1"/>
                </a:solidFill>
                <a:effectLst/>
                <a:latin typeface="+mn-lt"/>
                <a:ea typeface="+mn-ea"/>
                <a:cs typeface="+mn-cs"/>
              </a:rPr>
              <a:t>Ask the students to give examples of ways they can take up their cross. Answers could include helping people in need, tutoring a student once a week instead of hanging out with friends, sitting in the cafeteria next to the new student, listening without judgment to a friend expressing their sadness. </a:t>
            </a:r>
            <a:endParaRPr lang="en-US" dirty="0">
              <a:effectLst/>
            </a:endParaRPr>
          </a:p>
          <a:p>
            <a:r>
              <a:rPr lang="en-US" sz="1200" kern="1200" dirty="0">
                <a:solidFill>
                  <a:schemeClr val="tx1"/>
                </a:solidFill>
                <a:effectLst/>
                <a:latin typeface="+mn-lt"/>
                <a:ea typeface="+mn-ea"/>
                <a:cs typeface="+mn-cs"/>
              </a:rPr>
              <a:t>     Ask the students to give examples of ways they may might be ridiculed for doing what is right. Answers could include sacrificing their popularity to do the right thing; courageously withstanding the peer pressure to make unhealthy decisions.</a:t>
            </a:r>
            <a:endParaRPr lang="en-US" sz="1200" i="1" dirty="0">
              <a:solidFill>
                <a:schemeClr val="bg1">
                  <a:lumMod val="65000"/>
                </a:schemeClr>
              </a:solidFill>
            </a:endParaRPr>
          </a:p>
          <a:p>
            <a:endParaRPr lang="en-US" dirty="0"/>
          </a:p>
        </p:txBody>
      </p:sp>
      <p:sp>
        <p:nvSpPr>
          <p:cNvPr id="4" name="Slide Number Placeholder 3"/>
          <p:cNvSpPr>
            <a:spLocks noGrp="1"/>
          </p:cNvSpPr>
          <p:nvPr>
            <p:ph type="sldNum" sz="quarter" idx="10"/>
          </p:nvPr>
        </p:nvSpPr>
        <p:spPr/>
        <p:txBody>
          <a:bodyPr/>
          <a:lstStyle/>
          <a:p>
            <a:fld id="{720DC229-7167-44B8-9A48-0708C090EF13}" type="slidenum">
              <a:rPr lang="en-US" smtClean="0"/>
              <a:pPr/>
              <a:t>9</a:t>
            </a:fld>
            <a:endParaRPr lang="en-US"/>
          </a:p>
        </p:txBody>
      </p:sp>
    </p:spTree>
    <p:extLst>
      <p:ext uri="{BB962C8B-B14F-4D97-AF65-F5344CB8AC3E}">
        <p14:creationId xmlns:p14="http://schemas.microsoft.com/office/powerpoint/2010/main" val="348443673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0" y="1981200"/>
            <a:ext cx="9144000" cy="1470025"/>
          </a:xfrm>
        </p:spPr>
        <p:txBody>
          <a:bodyPr>
            <a:normAutofit/>
          </a:bodyPr>
          <a:lstStyle>
            <a:lvl1pPr algn="ctr">
              <a:defRPr sz="4400" b="1">
                <a:solidFill>
                  <a:schemeClr val="tx1"/>
                </a:solidFill>
                <a:effectLst>
                  <a:outerShdw blurRad="50800" dist="50800" dir="5400000" algn="ctr" rotWithShape="0">
                    <a:schemeClr val="bg1">
                      <a:lumMod val="85000"/>
                    </a:schemeClr>
                  </a:outerShdw>
                </a:effectLst>
                <a:latin typeface="Arial" pitchFamily="34" charset="0"/>
                <a:cs typeface="Arial" pitchFamily="34" charset="0"/>
              </a:defRPr>
            </a:lvl1pPr>
          </a:lstStyle>
          <a:p>
            <a:r>
              <a:rPr lang="en-US" dirty="0"/>
              <a:t>Click to edit Master title style</a:t>
            </a:r>
          </a:p>
        </p:txBody>
      </p:sp>
      <p:sp>
        <p:nvSpPr>
          <p:cNvPr id="9" name="Text Placeholder 8"/>
          <p:cNvSpPr>
            <a:spLocks noGrp="1"/>
          </p:cNvSpPr>
          <p:nvPr>
            <p:ph type="body" sz="quarter" idx="10" hasCustomPrompt="1"/>
          </p:nvPr>
        </p:nvSpPr>
        <p:spPr>
          <a:xfrm>
            <a:off x="7543800" y="6019800"/>
            <a:ext cx="1676400" cy="304800"/>
          </a:xfrm>
        </p:spPr>
        <p:txBody>
          <a:bodyPr lIns="0" anchor="ctr" anchorCtr="0">
            <a:normAutofit/>
          </a:bodyPr>
          <a:lstStyle>
            <a:lvl1pPr algn="l">
              <a:buNone/>
              <a:defRPr sz="800">
                <a:solidFill>
                  <a:schemeClr val="bg1">
                    <a:lumMod val="50000"/>
                  </a:schemeClr>
                </a:solidFill>
              </a:defRPr>
            </a:lvl1pPr>
          </a:lstStyle>
          <a:p>
            <a:pPr lvl="0"/>
            <a:r>
              <a:rPr lang="en-US" dirty="0"/>
              <a:t>Document # TX000000</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914400" y="1143000"/>
            <a:ext cx="8229600" cy="533400"/>
          </a:xfrm>
        </p:spPr>
        <p:txBody>
          <a:bodyPr>
            <a:normAutofit/>
          </a:bodyPr>
          <a:lstStyle>
            <a:lvl1pPr algn="l">
              <a:defRPr sz="2800" b="1">
                <a:latin typeface="Arial" pitchFamily="34" charset="0"/>
                <a:cs typeface="Arial" pitchFamily="34" charset="0"/>
              </a:defRPr>
            </a:lvl1pPr>
          </a:lstStyle>
          <a:p>
            <a:r>
              <a:rPr lang="en-US"/>
              <a:t>Click to edit Master title style</a:t>
            </a:r>
            <a:endParaRPr lang="en-US" dirty="0"/>
          </a:p>
        </p:txBody>
      </p:sp>
      <p:sp>
        <p:nvSpPr>
          <p:cNvPr id="3" name="Content Placeholder 2"/>
          <p:cNvSpPr>
            <a:spLocks noGrp="1"/>
          </p:cNvSpPr>
          <p:nvPr>
            <p:ph idx="1"/>
          </p:nvPr>
        </p:nvSpPr>
        <p:spPr>
          <a:xfrm>
            <a:off x="1371600" y="1752600"/>
            <a:ext cx="6477000" cy="4373563"/>
          </a:xfrm>
        </p:spPr>
        <p:txBody>
          <a:bodyPr/>
          <a:lstStyle>
            <a:lvl1pPr>
              <a:defRPr sz="2400">
                <a:latin typeface="Arial" pitchFamily="34" charset="0"/>
                <a:cs typeface="Arial" pitchFamily="34" charset="0"/>
              </a:defRPr>
            </a:lvl1pPr>
            <a:lvl2pPr>
              <a:defRPr sz="2400">
                <a:latin typeface="Arial" pitchFamily="34" charset="0"/>
                <a:cs typeface="Arial" pitchFamily="34" charset="0"/>
              </a:defRPr>
            </a:lvl2pPr>
            <a:lvl3pPr>
              <a:defRPr sz="2400">
                <a:latin typeface="Arial" pitchFamily="34" charset="0"/>
                <a:cs typeface="Arial" pitchFamily="34" charset="0"/>
              </a:defRPr>
            </a:lvl3pPr>
            <a:lvl4pPr>
              <a:defRPr sz="1400">
                <a:latin typeface="Arial" pitchFamily="34" charset="0"/>
                <a:cs typeface="Arial" pitchFamily="34" charset="0"/>
              </a:defRPr>
            </a:lvl4pPr>
            <a:lvl5pPr>
              <a:defRPr sz="1200">
                <a:latin typeface="Arial" pitchFamily="34" charset="0"/>
                <a:cs typeface="Arial" pitchFamily="34" charset="0"/>
              </a:defRPr>
            </a:lvl5pPr>
          </a:lstStyle>
          <a:p>
            <a:pPr lvl="0"/>
            <a:r>
              <a:rPr lang="en-US"/>
              <a:t>Click to edit Master text styles</a:t>
            </a:r>
          </a:p>
          <a:p>
            <a:pPr lvl="1"/>
            <a:r>
              <a:rPr lang="en-US"/>
              <a:t>Second level</a:t>
            </a:r>
          </a:p>
          <a:p>
            <a:pPr lvl="2"/>
            <a:r>
              <a:rPr lang="en-US"/>
              <a:t>Third level</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914400" y="1143000"/>
            <a:ext cx="8229600" cy="914400"/>
          </a:xfrm>
        </p:spPr>
        <p:txBody>
          <a:bodyPr>
            <a:normAutofit/>
          </a:bodyPr>
          <a:lstStyle>
            <a:lvl1pPr algn="l">
              <a:defRPr sz="2800" b="1" baseline="0">
                <a:latin typeface="Arial" pitchFamily="34" charset="0"/>
                <a:cs typeface="Arial" pitchFamily="34" charset="0"/>
              </a:defRPr>
            </a:lvl1pPr>
          </a:lstStyle>
          <a:p>
            <a:r>
              <a:rPr lang="en-US" dirty="0"/>
              <a:t>Click to edit Master title style</a:t>
            </a:r>
            <a:br>
              <a:rPr lang="en-US" dirty="0"/>
            </a:br>
            <a:r>
              <a:rPr lang="en-US" dirty="0"/>
              <a:t>2 line title</a:t>
            </a:r>
          </a:p>
        </p:txBody>
      </p:sp>
      <p:sp>
        <p:nvSpPr>
          <p:cNvPr id="3" name="Content Placeholder 2"/>
          <p:cNvSpPr>
            <a:spLocks noGrp="1"/>
          </p:cNvSpPr>
          <p:nvPr>
            <p:ph idx="1"/>
          </p:nvPr>
        </p:nvSpPr>
        <p:spPr>
          <a:xfrm>
            <a:off x="1371600" y="2209800"/>
            <a:ext cx="6477000" cy="3916363"/>
          </a:xfrm>
        </p:spPr>
        <p:txBody>
          <a:bodyPr>
            <a:normAutofit/>
          </a:bodyPr>
          <a:lstStyle>
            <a:lvl1pPr>
              <a:defRPr sz="2400">
                <a:latin typeface="Arial" pitchFamily="34" charset="0"/>
                <a:cs typeface="Arial" pitchFamily="34" charset="0"/>
              </a:defRPr>
            </a:lvl1pPr>
            <a:lvl2pPr>
              <a:defRPr sz="2400">
                <a:latin typeface="Arial" pitchFamily="34" charset="0"/>
                <a:cs typeface="Arial" pitchFamily="34" charset="0"/>
              </a:defRPr>
            </a:lvl2pPr>
            <a:lvl3pPr>
              <a:defRPr sz="2400">
                <a:latin typeface="Arial" pitchFamily="34" charset="0"/>
                <a:cs typeface="Arial" pitchFamily="34" charset="0"/>
              </a:defRPr>
            </a:lvl3pPr>
            <a:lvl4pPr>
              <a:defRPr sz="1400">
                <a:latin typeface="Arial" pitchFamily="34" charset="0"/>
                <a:cs typeface="Arial" pitchFamily="34" charset="0"/>
              </a:defRPr>
            </a:lvl4pPr>
            <a:lvl5pPr>
              <a:defRPr sz="1200">
                <a:latin typeface="Arial" pitchFamily="34" charset="0"/>
                <a:cs typeface="Arial" pitchFamily="34" charset="0"/>
              </a:defRPr>
            </a:lvl5pPr>
          </a:lstStyle>
          <a:p>
            <a:pPr lvl="0"/>
            <a:r>
              <a:rPr lang="en-US"/>
              <a:t>Click to edit Master text styles</a:t>
            </a:r>
          </a:p>
          <a:p>
            <a:pPr lvl="1"/>
            <a:r>
              <a:rPr lang="en-US"/>
              <a:t>Second level</a:t>
            </a:r>
          </a:p>
          <a:p>
            <a:pPr lvl="2"/>
            <a:r>
              <a:rPr lang="en-US"/>
              <a:t>Third level</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2 lines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914400" y="1143000"/>
            <a:ext cx="8229600" cy="533400"/>
          </a:xfrm>
        </p:spPr>
        <p:txBody>
          <a:bodyPr>
            <a:normAutofit/>
          </a:bodyPr>
          <a:lstStyle>
            <a:lvl1pPr algn="l">
              <a:defRPr sz="2800" b="1">
                <a:latin typeface="Arial" pitchFamily="34" charset="0"/>
                <a:cs typeface="Arial" pitchFamily="34" charset="0"/>
              </a:defRPr>
            </a:lvl1pPr>
          </a:lstStyle>
          <a:p>
            <a:r>
              <a:rPr lang="en-US"/>
              <a:t>Click to edit Master title style</a:t>
            </a:r>
            <a:endParaRPr lang="en-US" dirty="0"/>
          </a:p>
        </p:txBody>
      </p:sp>
      <p:sp>
        <p:nvSpPr>
          <p:cNvPr id="3" name="Content Placeholder 2"/>
          <p:cNvSpPr>
            <a:spLocks noGrp="1"/>
          </p:cNvSpPr>
          <p:nvPr>
            <p:ph idx="1"/>
          </p:nvPr>
        </p:nvSpPr>
        <p:spPr>
          <a:xfrm>
            <a:off x="1371600" y="2209800"/>
            <a:ext cx="6400800" cy="3916363"/>
          </a:xfrm>
        </p:spPr>
        <p:txBody>
          <a:bodyPr>
            <a:normAutofit/>
          </a:bodyPr>
          <a:lstStyle>
            <a:lvl1pPr>
              <a:defRPr sz="2400">
                <a:latin typeface="Arial" pitchFamily="34" charset="0"/>
                <a:cs typeface="Arial" pitchFamily="34" charset="0"/>
              </a:defRPr>
            </a:lvl1pPr>
            <a:lvl2pPr>
              <a:defRPr sz="2400">
                <a:latin typeface="Arial" pitchFamily="34" charset="0"/>
                <a:cs typeface="Arial" pitchFamily="34" charset="0"/>
              </a:defRPr>
            </a:lvl2pPr>
            <a:lvl3pPr>
              <a:defRPr sz="2400">
                <a:latin typeface="Arial" pitchFamily="34" charset="0"/>
                <a:cs typeface="Arial" pitchFamily="34" charset="0"/>
              </a:defRPr>
            </a:lvl3pPr>
            <a:lvl4pPr>
              <a:defRPr sz="1400">
                <a:latin typeface="Arial" pitchFamily="34" charset="0"/>
                <a:cs typeface="Arial" pitchFamily="34" charset="0"/>
              </a:defRPr>
            </a:lvl4pPr>
            <a:lvl5pPr>
              <a:defRPr sz="1200">
                <a:latin typeface="Arial" pitchFamily="34" charset="0"/>
                <a:cs typeface="Arial" pitchFamily="34" charset="0"/>
              </a:defRPr>
            </a:lvl5pPr>
          </a:lstStyle>
          <a:p>
            <a:pPr lvl="0"/>
            <a:r>
              <a:rPr lang="en-US"/>
              <a:t>Click to edit Master text styles</a:t>
            </a:r>
          </a:p>
          <a:p>
            <a:pPr lvl="1"/>
            <a:r>
              <a:rPr lang="en-US"/>
              <a:t>Second level</a:t>
            </a:r>
          </a:p>
          <a:p>
            <a:pPr lvl="2"/>
            <a:r>
              <a:rPr lang="en-US"/>
              <a:t>Third level</a:t>
            </a:r>
          </a:p>
        </p:txBody>
      </p:sp>
      <p:sp>
        <p:nvSpPr>
          <p:cNvPr id="9" name="Text Placeholder 8"/>
          <p:cNvSpPr>
            <a:spLocks noGrp="1"/>
          </p:cNvSpPr>
          <p:nvPr>
            <p:ph type="body" sz="quarter" idx="12" hasCustomPrompt="1"/>
          </p:nvPr>
        </p:nvSpPr>
        <p:spPr>
          <a:xfrm>
            <a:off x="1676400" y="1600200"/>
            <a:ext cx="6477000" cy="533400"/>
          </a:xfrm>
        </p:spPr>
        <p:txBody>
          <a:bodyPr>
            <a:normAutofit/>
          </a:bodyPr>
          <a:lstStyle>
            <a:lvl1pPr>
              <a:buNone/>
              <a:defRPr sz="2800" b="1">
                <a:solidFill>
                  <a:schemeClr val="tx2">
                    <a:lumMod val="60000"/>
                    <a:lumOff val="40000"/>
                  </a:schemeClr>
                </a:solidFill>
              </a:defRPr>
            </a:lvl1pPr>
          </a:lstStyle>
          <a:p>
            <a:pPr lvl="0"/>
            <a:r>
              <a:rPr lang="en-US" dirty="0"/>
              <a:t>Click to edit 2nd line emphasis title</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no body text">
    <p:spTree>
      <p:nvGrpSpPr>
        <p:cNvPr id="1" name=""/>
        <p:cNvGrpSpPr/>
        <p:nvPr/>
      </p:nvGrpSpPr>
      <p:grpSpPr>
        <a:xfrm>
          <a:off x="0" y="0"/>
          <a:ext cx="0" cy="0"/>
          <a:chOff x="0" y="0"/>
          <a:chExt cx="0" cy="0"/>
        </a:xfrm>
      </p:grpSpPr>
      <p:sp>
        <p:nvSpPr>
          <p:cNvPr id="10" name="Text Placeholder 9"/>
          <p:cNvSpPr>
            <a:spLocks noGrp="1"/>
          </p:cNvSpPr>
          <p:nvPr>
            <p:ph type="body" sz="quarter" idx="12"/>
          </p:nvPr>
        </p:nvSpPr>
        <p:spPr>
          <a:xfrm>
            <a:off x="914400" y="1143000"/>
            <a:ext cx="7696200" cy="609600"/>
          </a:xfrm>
        </p:spPr>
        <p:txBody>
          <a:bodyPr/>
          <a:lstStyle>
            <a:lvl1pPr>
              <a:buNone/>
              <a:defRPr sz="2800" b="1"/>
            </a:lvl1pPr>
          </a:lstStyle>
          <a:p>
            <a:pPr lvl="0"/>
            <a:r>
              <a:rPr lang="en-US"/>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2 column/narrow column">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828800"/>
            <a:ext cx="4038600" cy="4297363"/>
          </a:xfrm>
        </p:spPr>
        <p:txBody>
          <a:bodyPr>
            <a:normAutofit/>
          </a:bodyPr>
          <a:lstStyle>
            <a:lvl1pPr>
              <a:defRPr sz="2400"/>
            </a:lvl1pPr>
            <a:lvl2pPr>
              <a:defRPr sz="2400"/>
            </a:lvl2pPr>
            <a:lvl3pPr>
              <a:defRPr sz="24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p:txBody>
      </p:sp>
      <p:sp>
        <p:nvSpPr>
          <p:cNvPr id="4" name="Content Placeholder 3"/>
          <p:cNvSpPr>
            <a:spLocks noGrp="1"/>
          </p:cNvSpPr>
          <p:nvPr>
            <p:ph sz="half" idx="2"/>
          </p:nvPr>
        </p:nvSpPr>
        <p:spPr>
          <a:xfrm>
            <a:off x="4648200" y="1828800"/>
            <a:ext cx="4038600" cy="4297363"/>
          </a:xfrm>
        </p:spPr>
        <p:txBody>
          <a:bodyPr>
            <a:normAutofit/>
          </a:bodyPr>
          <a:lstStyle>
            <a:lvl1pPr>
              <a:defRPr sz="2400"/>
            </a:lvl1pPr>
            <a:lvl2pPr>
              <a:defRPr sz="2400"/>
            </a:lvl2pPr>
            <a:lvl3pPr>
              <a:defRPr sz="24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p:txBody>
      </p:sp>
      <p:sp>
        <p:nvSpPr>
          <p:cNvPr id="11" name="Text Placeholder 10"/>
          <p:cNvSpPr>
            <a:spLocks noGrp="1"/>
          </p:cNvSpPr>
          <p:nvPr>
            <p:ph type="body" sz="quarter" idx="12"/>
          </p:nvPr>
        </p:nvSpPr>
        <p:spPr>
          <a:xfrm>
            <a:off x="914400" y="1143000"/>
            <a:ext cx="7315200" cy="609600"/>
          </a:xfrm>
        </p:spPr>
        <p:txBody>
          <a:bodyPr>
            <a:normAutofit/>
          </a:bodyPr>
          <a:lstStyle>
            <a:lvl1pPr>
              <a:buNone/>
              <a:defRPr sz="2800" b="1"/>
            </a:lvl1pPr>
          </a:lstStyle>
          <a:p>
            <a:pPr lvl="0"/>
            <a:r>
              <a:rPr lang="en-US"/>
              <a:t>Click to edit Master text styles</a:t>
            </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Quote Slide">
    <p:spTree>
      <p:nvGrpSpPr>
        <p:cNvPr id="1" name=""/>
        <p:cNvGrpSpPr/>
        <p:nvPr/>
      </p:nvGrpSpPr>
      <p:grpSpPr>
        <a:xfrm>
          <a:off x="0" y="0"/>
          <a:ext cx="0" cy="0"/>
          <a:chOff x="0" y="0"/>
          <a:chExt cx="0" cy="0"/>
        </a:xfrm>
      </p:grpSpPr>
      <p:sp>
        <p:nvSpPr>
          <p:cNvPr id="6" name="Title 1"/>
          <p:cNvSpPr>
            <a:spLocks noGrp="1"/>
          </p:cNvSpPr>
          <p:nvPr>
            <p:ph type="title"/>
          </p:nvPr>
        </p:nvSpPr>
        <p:spPr>
          <a:xfrm>
            <a:off x="914400" y="1143000"/>
            <a:ext cx="8229600" cy="533400"/>
          </a:xfrm>
        </p:spPr>
        <p:txBody>
          <a:bodyPr>
            <a:normAutofit/>
          </a:bodyPr>
          <a:lstStyle>
            <a:lvl1pPr algn="l">
              <a:defRPr sz="2800" b="1">
                <a:latin typeface="Arial" pitchFamily="34" charset="0"/>
                <a:cs typeface="Arial" pitchFamily="34" charset="0"/>
              </a:defRPr>
            </a:lvl1pPr>
          </a:lstStyle>
          <a:p>
            <a:r>
              <a:rPr lang="en-US"/>
              <a:t>Click to edit Master title style</a:t>
            </a:r>
            <a:endParaRPr lang="en-US" dirty="0"/>
          </a:p>
        </p:txBody>
      </p:sp>
      <p:sp>
        <p:nvSpPr>
          <p:cNvPr id="11" name="Text Placeholder 10"/>
          <p:cNvSpPr>
            <a:spLocks noGrp="1"/>
          </p:cNvSpPr>
          <p:nvPr>
            <p:ph type="body" sz="quarter" idx="12"/>
          </p:nvPr>
        </p:nvSpPr>
        <p:spPr>
          <a:xfrm>
            <a:off x="914400" y="2514600"/>
            <a:ext cx="7315200" cy="1524000"/>
          </a:xfrm>
        </p:spPr>
        <p:txBody>
          <a:bodyPr/>
          <a:lstStyle>
            <a:lvl1pPr algn="ctr">
              <a:buNone/>
              <a:defRPr sz="2800">
                <a:solidFill>
                  <a:schemeClr val="accent5">
                    <a:lumMod val="75000"/>
                  </a:schemeClr>
                </a:solidFill>
              </a:defRPr>
            </a:lvl1pPr>
            <a:lvl2pPr algn="ctr">
              <a:defRPr sz="2400" i="1"/>
            </a:lvl2pPr>
          </a:lstStyle>
          <a:p>
            <a:pPr lvl="0"/>
            <a:r>
              <a:rPr lang="en-US"/>
              <a:t>Click to edit Master text styles</a:t>
            </a:r>
          </a:p>
          <a:p>
            <a:pPr lvl="1"/>
            <a:r>
              <a:rPr lang="en-US"/>
              <a:t>Second level</a:t>
            </a:r>
          </a:p>
        </p:txBody>
      </p:sp>
      <p:sp>
        <p:nvSpPr>
          <p:cNvPr id="13" name="Text Placeholder 12"/>
          <p:cNvSpPr>
            <a:spLocks noGrp="1"/>
          </p:cNvSpPr>
          <p:nvPr>
            <p:ph type="body" sz="quarter" idx="13"/>
          </p:nvPr>
        </p:nvSpPr>
        <p:spPr>
          <a:xfrm>
            <a:off x="2590800" y="4267200"/>
            <a:ext cx="5029200" cy="1447800"/>
          </a:xfrm>
        </p:spPr>
        <p:txBody>
          <a:bodyPr>
            <a:normAutofit/>
          </a:bodyPr>
          <a:lstStyle>
            <a:lvl1pPr marL="457200" indent="-457200">
              <a:buAutoNum type="arabicPeriod"/>
              <a:defRPr sz="2400"/>
            </a:lvl1pPr>
            <a:lvl2pPr>
              <a:defRPr sz="2400"/>
            </a:lvl2pPr>
          </a:lstStyle>
          <a:p>
            <a:pPr lvl="0"/>
            <a:r>
              <a:rPr lang="en-US"/>
              <a:t>Click to edit Master text styles</a:t>
            </a:r>
          </a:p>
          <a:p>
            <a:pPr lvl="1"/>
            <a:r>
              <a:rPr lang="en-US"/>
              <a:t>Second level</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1.jpg"/><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0">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914400" y="838200"/>
            <a:ext cx="7772400" cy="579438"/>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6CB1BD0-533A-4E07-BF9C-432137E14983}" type="datetimeFigureOut">
              <a:rPr lang="en-US" smtClean="0"/>
              <a:pPr/>
              <a:t>12/6/2019</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954F940-28E1-4EAC-8D73-5D6BC0F5BDB5}"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73" r:id="rId3"/>
    <p:sldLayoutId id="2147483672" r:id="rId4"/>
    <p:sldLayoutId id="2147483651" r:id="rId5"/>
    <p:sldLayoutId id="2147483674" r:id="rId6"/>
    <p:sldLayoutId id="2147483652" r:id="rId7"/>
    <p:sldLayoutId id="2147483655" r:id="rId8"/>
  </p:sldLayoutIdLst>
  <p:txStyles>
    <p:titleStyle>
      <a:lvl1pPr algn="l" defTabSz="914400" rtl="0" eaLnBrk="1" latinLnBrk="0" hangingPunct="1">
        <a:spcBef>
          <a:spcPct val="0"/>
        </a:spcBef>
        <a:buNone/>
        <a:defRPr sz="2800" b="1" kern="1200">
          <a:solidFill>
            <a:schemeClr val="tx1"/>
          </a:solidFill>
          <a:latin typeface="Arial" pitchFamily="34" charset="0"/>
          <a:ea typeface="+mj-ea"/>
          <a:cs typeface="Arial" pitchFamily="34" charset="0"/>
        </a:defRPr>
      </a:lvl1pPr>
    </p:titleStyle>
    <p:bodyStyle>
      <a:lvl1pPr marL="342900" indent="-342900" algn="l" defTabSz="914400" rtl="0" eaLnBrk="1" latinLnBrk="0" hangingPunct="1">
        <a:spcBef>
          <a:spcPct val="20000"/>
        </a:spcBef>
        <a:buFont typeface="Arial" pitchFamily="34" charset="0"/>
        <a:buChar char="•"/>
        <a:defRPr sz="2000" kern="1200">
          <a:solidFill>
            <a:schemeClr val="tx1"/>
          </a:solidFill>
          <a:latin typeface="Arial" pitchFamily="34" charset="0"/>
          <a:ea typeface="+mn-ea"/>
          <a:cs typeface="Arial" pitchFamily="34" charset="0"/>
        </a:defRPr>
      </a:lvl1pPr>
      <a:lvl2pPr marL="742950" indent="-285750" algn="l" defTabSz="914400" rtl="0" eaLnBrk="1" latinLnBrk="0" hangingPunct="1">
        <a:spcBef>
          <a:spcPct val="20000"/>
        </a:spcBef>
        <a:buFont typeface="Arial" pitchFamily="34" charset="0"/>
        <a:buChar char="–"/>
        <a:defRPr sz="1800" kern="1200">
          <a:solidFill>
            <a:schemeClr val="tx1"/>
          </a:solidFill>
          <a:latin typeface="Arial" pitchFamily="34" charset="0"/>
          <a:ea typeface="+mn-ea"/>
          <a:cs typeface="Arial" pitchFamily="34" charset="0"/>
        </a:defRPr>
      </a:lvl2pPr>
      <a:lvl3pPr marL="1143000" indent="-228600" algn="l" defTabSz="914400" rtl="0" eaLnBrk="1" latinLnBrk="0" hangingPunct="1">
        <a:spcBef>
          <a:spcPct val="20000"/>
        </a:spcBef>
        <a:buFont typeface="Arial" pitchFamily="34" charset="0"/>
        <a:buChar char="•"/>
        <a:defRPr sz="1600" kern="1200">
          <a:solidFill>
            <a:schemeClr val="tx1"/>
          </a:solidFill>
          <a:latin typeface="Arial" pitchFamily="34" charset="0"/>
          <a:ea typeface="+mn-ea"/>
          <a:cs typeface="Arial" pitchFamily="34" charset="0"/>
        </a:defRPr>
      </a:lvl3pPr>
      <a:lvl4pPr marL="1600200" indent="-228600" algn="l" defTabSz="914400" rtl="0" eaLnBrk="1" latinLnBrk="0" hangingPunct="1">
        <a:spcBef>
          <a:spcPct val="20000"/>
        </a:spcBef>
        <a:buFont typeface="Arial" pitchFamily="34" charset="0"/>
        <a:buChar char="–"/>
        <a:defRPr sz="1400" kern="1200">
          <a:solidFill>
            <a:schemeClr val="tx1"/>
          </a:solidFill>
          <a:latin typeface="Arial" pitchFamily="34" charset="0"/>
          <a:ea typeface="+mn-ea"/>
          <a:cs typeface="Arial" pitchFamily="34" charset="0"/>
        </a:defRPr>
      </a:lvl4pPr>
      <a:lvl5pPr marL="2057400" indent="-228600" algn="l" defTabSz="914400" rtl="0" eaLnBrk="1" latinLnBrk="0" hangingPunct="1">
        <a:spcBef>
          <a:spcPct val="20000"/>
        </a:spcBef>
        <a:buFont typeface="Arial" pitchFamily="34" charset="0"/>
        <a:buChar char="»"/>
        <a:defRPr sz="1200"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8.tiff"/><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0" y="1981200"/>
            <a:ext cx="9144000" cy="1470025"/>
          </a:xfrm>
        </p:spPr>
        <p:txBody>
          <a:bodyPr/>
          <a:lstStyle/>
          <a:p>
            <a:r>
              <a:rPr lang="en-US" dirty="0">
                <a:effectLst/>
              </a:rPr>
              <a:t>The Life and </a:t>
            </a:r>
            <a:br>
              <a:rPr lang="en-US" dirty="0">
                <a:effectLst/>
              </a:rPr>
            </a:br>
            <a:r>
              <a:rPr lang="en-US" dirty="0">
                <a:effectLst/>
              </a:rPr>
              <a:t>Teachings of Jesus </a:t>
            </a:r>
            <a:endParaRPr lang="en-US" dirty="0"/>
          </a:p>
        </p:txBody>
      </p:sp>
      <p:sp>
        <p:nvSpPr>
          <p:cNvPr id="3" name="Subtitle 2"/>
          <p:cNvSpPr txBox="1">
            <a:spLocks/>
          </p:cNvSpPr>
          <p:nvPr/>
        </p:nvSpPr>
        <p:spPr>
          <a:xfrm>
            <a:off x="-30866" y="3733800"/>
            <a:ext cx="9144000" cy="990600"/>
          </a:xfrm>
          <a:prstGeom prst="rect">
            <a:avLst/>
          </a:prstGeom>
        </p:spPr>
        <p:txBody>
          <a:bodyPr/>
          <a:lstStyle>
            <a:lvl1pPr marL="342900" indent="-342900" algn="l" defTabSz="914400" rtl="0" eaLnBrk="1" latinLnBrk="0" hangingPunct="1">
              <a:spcBef>
                <a:spcPct val="20000"/>
              </a:spcBef>
              <a:buFont typeface="Arial" pitchFamily="34" charset="0"/>
              <a:buChar char="•"/>
              <a:defRPr sz="2000" kern="1200">
                <a:solidFill>
                  <a:schemeClr val="tx1"/>
                </a:solidFill>
                <a:latin typeface="Arial" pitchFamily="34" charset="0"/>
                <a:ea typeface="+mn-ea"/>
                <a:cs typeface="Arial" pitchFamily="34" charset="0"/>
              </a:defRPr>
            </a:lvl1pPr>
            <a:lvl2pPr marL="742950" indent="-285750" algn="l" defTabSz="914400" rtl="0" eaLnBrk="1" latinLnBrk="0" hangingPunct="1">
              <a:spcBef>
                <a:spcPct val="20000"/>
              </a:spcBef>
              <a:buFont typeface="Arial" pitchFamily="34" charset="0"/>
              <a:buChar char="–"/>
              <a:defRPr sz="1800" kern="1200">
                <a:solidFill>
                  <a:schemeClr val="tx1"/>
                </a:solidFill>
                <a:latin typeface="Arial" pitchFamily="34" charset="0"/>
                <a:ea typeface="+mn-ea"/>
                <a:cs typeface="Arial" pitchFamily="34" charset="0"/>
              </a:defRPr>
            </a:lvl2pPr>
            <a:lvl3pPr marL="1143000" indent="-228600" algn="l" defTabSz="914400" rtl="0" eaLnBrk="1" latinLnBrk="0" hangingPunct="1">
              <a:spcBef>
                <a:spcPct val="20000"/>
              </a:spcBef>
              <a:buFont typeface="Arial" pitchFamily="34" charset="0"/>
              <a:buChar char="•"/>
              <a:defRPr sz="1600" kern="1200">
                <a:solidFill>
                  <a:schemeClr val="tx1"/>
                </a:solidFill>
                <a:latin typeface="Arial" pitchFamily="34" charset="0"/>
                <a:ea typeface="+mn-ea"/>
                <a:cs typeface="Arial" pitchFamily="34" charset="0"/>
              </a:defRPr>
            </a:lvl3pPr>
            <a:lvl4pPr marL="1600200" indent="-228600" algn="l" defTabSz="914400" rtl="0" eaLnBrk="1" latinLnBrk="0" hangingPunct="1">
              <a:spcBef>
                <a:spcPct val="20000"/>
              </a:spcBef>
              <a:buFont typeface="Arial" pitchFamily="34" charset="0"/>
              <a:buChar char="–"/>
              <a:defRPr sz="1400" kern="1200">
                <a:solidFill>
                  <a:schemeClr val="tx1"/>
                </a:solidFill>
                <a:latin typeface="Arial" pitchFamily="34" charset="0"/>
                <a:ea typeface="+mn-ea"/>
                <a:cs typeface="Arial" pitchFamily="34" charset="0"/>
              </a:defRPr>
            </a:lvl4pPr>
            <a:lvl5pPr marL="2057400" indent="-228600" algn="l" defTabSz="914400" rtl="0" eaLnBrk="1" latinLnBrk="0" hangingPunct="1">
              <a:spcBef>
                <a:spcPct val="20000"/>
              </a:spcBef>
              <a:buFont typeface="Arial" pitchFamily="34" charset="0"/>
              <a:buChar char="»"/>
              <a:defRPr sz="1200"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US" i="1" dirty="0"/>
              <a:t>The Paschal Mystery and the Gospels</a:t>
            </a:r>
          </a:p>
          <a:p>
            <a:pPr marL="0" indent="0" algn="ctr">
              <a:buNone/>
            </a:pPr>
            <a:r>
              <a:rPr lang="en-US" dirty="0"/>
              <a:t>Unit 2, Chapter 4</a:t>
            </a:r>
          </a:p>
        </p:txBody>
      </p:sp>
      <p:sp>
        <p:nvSpPr>
          <p:cNvPr id="5" name="Text Placeholder 3"/>
          <p:cNvSpPr>
            <a:spLocks noGrp="1"/>
          </p:cNvSpPr>
          <p:nvPr/>
        </p:nvSpPr>
        <p:spPr>
          <a:xfrm>
            <a:off x="0" y="5562600"/>
            <a:ext cx="9144000" cy="123111"/>
          </a:xfrm>
          <a:prstGeom prst="rect">
            <a:avLst/>
          </a:prstGeom>
        </p:spPr>
        <p:txBody>
          <a:bodyPr vert="horz" wrap="square" lIns="0" tIns="0" rIns="0" bIns="0" rtlCol="0" anchor="ctr" anchorCtr="0">
            <a:spAutoFit/>
          </a:bodyPr>
          <a:lstStyle>
            <a:lvl1pPr marL="342900" indent="-342900" algn="l" defTabSz="914400" rtl="0" eaLnBrk="1" latinLnBrk="0" hangingPunct="1">
              <a:spcBef>
                <a:spcPct val="20000"/>
              </a:spcBef>
              <a:buFont typeface="Arial" pitchFamily="34" charset="0"/>
              <a:buNone/>
              <a:defRPr sz="800" kern="1200">
                <a:solidFill>
                  <a:schemeClr val="bg1">
                    <a:lumMod val="50000"/>
                  </a:schemeClr>
                </a:solidFill>
                <a:latin typeface="Arial" pitchFamily="34" charset="0"/>
                <a:ea typeface="+mn-ea"/>
                <a:cs typeface="Arial" pitchFamily="34" charset="0"/>
              </a:defRPr>
            </a:lvl1pPr>
            <a:lvl2pPr marL="742950" indent="-285750" algn="l" defTabSz="914400" rtl="0" eaLnBrk="1" latinLnBrk="0" hangingPunct="1">
              <a:spcBef>
                <a:spcPct val="20000"/>
              </a:spcBef>
              <a:buFont typeface="Arial" pitchFamily="34" charset="0"/>
              <a:buChar char="–"/>
              <a:defRPr sz="1800" kern="1200">
                <a:solidFill>
                  <a:schemeClr val="tx1"/>
                </a:solidFill>
                <a:latin typeface="Arial" pitchFamily="34" charset="0"/>
                <a:ea typeface="+mn-ea"/>
                <a:cs typeface="Arial" pitchFamily="34" charset="0"/>
              </a:defRPr>
            </a:lvl2pPr>
            <a:lvl3pPr marL="1143000" indent="-228600" algn="l" defTabSz="914400" rtl="0" eaLnBrk="1" latinLnBrk="0" hangingPunct="1">
              <a:spcBef>
                <a:spcPct val="20000"/>
              </a:spcBef>
              <a:buFont typeface="Arial" pitchFamily="34" charset="0"/>
              <a:buChar char="•"/>
              <a:defRPr sz="1600" kern="1200">
                <a:solidFill>
                  <a:schemeClr val="tx1"/>
                </a:solidFill>
                <a:latin typeface="Arial" pitchFamily="34" charset="0"/>
                <a:ea typeface="+mn-ea"/>
                <a:cs typeface="Arial" pitchFamily="34" charset="0"/>
              </a:defRPr>
            </a:lvl3pPr>
            <a:lvl4pPr marL="1600200" indent="-228600" algn="l" defTabSz="914400" rtl="0" eaLnBrk="1" latinLnBrk="0" hangingPunct="1">
              <a:spcBef>
                <a:spcPct val="20000"/>
              </a:spcBef>
              <a:buFont typeface="Arial" pitchFamily="34" charset="0"/>
              <a:buChar char="–"/>
              <a:defRPr sz="1400" kern="1200">
                <a:solidFill>
                  <a:schemeClr val="tx1"/>
                </a:solidFill>
                <a:latin typeface="Arial" pitchFamily="34" charset="0"/>
                <a:ea typeface="+mn-ea"/>
                <a:cs typeface="Arial" pitchFamily="34" charset="0"/>
              </a:defRPr>
            </a:lvl4pPr>
            <a:lvl5pPr marL="2057400" indent="-228600" algn="l" defTabSz="914400" rtl="0" eaLnBrk="1" latinLnBrk="0" hangingPunct="1">
              <a:spcBef>
                <a:spcPct val="20000"/>
              </a:spcBef>
              <a:buFont typeface="Arial" pitchFamily="34" charset="0"/>
              <a:buChar char="»"/>
              <a:defRPr sz="1200"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ctr"/>
            <a:r>
              <a:rPr lang="en-US" dirty="0"/>
              <a:t>Document #: TX006573</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90600" y="845326"/>
            <a:ext cx="7543800" cy="992434"/>
          </a:xfrm>
        </p:spPr>
        <p:txBody>
          <a:bodyPr>
            <a:normAutofit/>
          </a:bodyPr>
          <a:lstStyle/>
          <a:p>
            <a:r>
              <a:rPr lang="en-US" sz="2500" dirty="0"/>
              <a:t>Teachings, Healings, and Rising from the Dead </a:t>
            </a:r>
          </a:p>
        </p:txBody>
      </p:sp>
      <p:sp>
        <p:nvSpPr>
          <p:cNvPr id="3" name="Content Placeholder 2"/>
          <p:cNvSpPr>
            <a:spLocks noGrp="1"/>
          </p:cNvSpPr>
          <p:nvPr>
            <p:ph idx="1"/>
          </p:nvPr>
        </p:nvSpPr>
        <p:spPr>
          <a:xfrm>
            <a:off x="1028700" y="1676400"/>
            <a:ext cx="7315199" cy="3763963"/>
          </a:xfrm>
        </p:spPr>
        <p:txBody>
          <a:bodyPr>
            <a:normAutofit/>
          </a:bodyPr>
          <a:lstStyle/>
          <a:p>
            <a:pPr marL="0" indent="0">
              <a:buNone/>
            </a:pPr>
            <a:r>
              <a:rPr lang="en-US" sz="2200" dirty="0"/>
              <a:t>The Gospels contain three accounts of Jesus raising someone from the dead:</a:t>
            </a:r>
          </a:p>
          <a:p>
            <a:pPr marL="287338" lvl="0" indent="-287338"/>
            <a:r>
              <a:rPr lang="en-US" sz="2200" dirty="0"/>
              <a:t>the woman with a hemorrhage (Matthew 9:20–22, Mark 5:25–34, Luke 8:43–48)</a:t>
            </a:r>
          </a:p>
          <a:p>
            <a:pPr marL="287338" lvl="0" indent="-287338"/>
            <a:r>
              <a:rPr lang="en-US" sz="2200" dirty="0"/>
              <a:t>Jairus’s daughter (Matthew 9:23–26, Mark 5:21-43, Luke 8:40–56)</a:t>
            </a:r>
          </a:p>
          <a:p>
            <a:pPr marL="287338" lvl="0" indent="-287338"/>
            <a:r>
              <a:rPr lang="en-US" sz="2200" dirty="0"/>
              <a:t>Lazarus </a:t>
            </a:r>
            <a:br>
              <a:rPr lang="en-US" sz="2200" dirty="0"/>
            </a:br>
            <a:r>
              <a:rPr lang="en-US" sz="2200" dirty="0"/>
              <a:t>(John 11:1–44)</a:t>
            </a:r>
          </a:p>
        </p:txBody>
      </p:sp>
      <p:pic>
        <p:nvPicPr>
          <p:cNvPr id="5" name="Picture 4">
            <a:extLst>
              <a:ext uri="{FF2B5EF4-FFF2-40B4-BE49-F238E27FC236}">
                <a16:creationId xmlns:a16="http://schemas.microsoft.com/office/drawing/2014/main" id="{D2A3C91C-A7F6-3F42-B84D-498EA82F8FB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605766" y="3810000"/>
            <a:ext cx="5538234" cy="2461437"/>
          </a:xfrm>
          <a:prstGeom prst="rect">
            <a:avLst/>
          </a:prstGeom>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97197" y="1219200"/>
            <a:ext cx="3758608" cy="4704907"/>
          </a:xfrm>
        </p:spPr>
        <p:txBody>
          <a:bodyPr>
            <a:normAutofit/>
          </a:bodyPr>
          <a:lstStyle/>
          <a:p>
            <a:pPr marL="0" indent="0">
              <a:buNone/>
            </a:pPr>
            <a:r>
              <a:rPr lang="en-US" sz="2000" dirty="0"/>
              <a:t>These accounts reveal some important things about Jesus’ saving work:</a:t>
            </a:r>
          </a:p>
          <a:p>
            <a:r>
              <a:rPr lang="en-US" sz="2000" dirty="0"/>
              <a:t>God brings healing and life to desperate situations.</a:t>
            </a:r>
          </a:p>
          <a:p>
            <a:r>
              <a:rPr lang="en-US" sz="2000" dirty="0"/>
              <a:t>Faith plays an important role in Jesus’ healing ministry, and it requires our participation.</a:t>
            </a:r>
          </a:p>
          <a:p>
            <a:r>
              <a:rPr lang="en-US" sz="2000" dirty="0"/>
              <a:t>These events hint at Jesus’ Resurrection from the dead.</a:t>
            </a:r>
          </a:p>
          <a:p>
            <a:pPr marL="0" indent="0">
              <a:buNone/>
            </a:pPr>
            <a:endParaRPr lang="en-US" sz="2000" dirty="0"/>
          </a:p>
        </p:txBody>
      </p:sp>
      <p:pic>
        <p:nvPicPr>
          <p:cNvPr id="8" name="Picture 7">
            <a:extLst>
              <a:ext uri="{FF2B5EF4-FFF2-40B4-BE49-F238E27FC236}">
                <a16:creationId xmlns:a16="http://schemas.microsoft.com/office/drawing/2014/main" id="{03680420-DFAB-E64D-8D05-F02FCA4B6563}"/>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r="38490"/>
          <a:stretch/>
        </p:blipFill>
        <p:spPr>
          <a:xfrm>
            <a:off x="4631005" y="1132366"/>
            <a:ext cx="4512995" cy="3973034"/>
          </a:xfrm>
          <a:prstGeom prst="rect">
            <a:avLst/>
          </a:prstGeom>
        </p:spPr>
      </p:pic>
      <p:sp>
        <p:nvSpPr>
          <p:cNvPr id="4" name="Content Placeholder 2">
            <a:extLst>
              <a:ext uri="{FF2B5EF4-FFF2-40B4-BE49-F238E27FC236}">
                <a16:creationId xmlns:a16="http://schemas.microsoft.com/office/drawing/2014/main" id="{117B407A-40E5-4231-8ED3-DFCC3235350B}"/>
              </a:ext>
            </a:extLst>
          </p:cNvPr>
          <p:cNvSpPr txBox="1">
            <a:spLocks/>
          </p:cNvSpPr>
          <p:nvPr/>
        </p:nvSpPr>
        <p:spPr>
          <a:xfrm>
            <a:off x="4915786" y="2209800"/>
            <a:ext cx="3643422" cy="5867400"/>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2400" kern="1200">
                <a:solidFill>
                  <a:schemeClr val="tx1"/>
                </a:solidFill>
                <a:latin typeface="Arial" pitchFamily="34" charset="0"/>
                <a:ea typeface="+mn-ea"/>
                <a:cs typeface="Arial" pitchFamily="34" charset="0"/>
              </a:defRPr>
            </a:lvl1pPr>
            <a:lvl2pPr marL="742950" indent="-285750" algn="l" defTabSz="914400" rtl="0" eaLnBrk="1" latinLnBrk="0" hangingPunct="1">
              <a:spcBef>
                <a:spcPct val="20000"/>
              </a:spcBef>
              <a:buFont typeface="Arial" pitchFamily="34" charset="0"/>
              <a:buChar char="–"/>
              <a:defRPr sz="2400" kern="1200">
                <a:solidFill>
                  <a:schemeClr val="tx1"/>
                </a:solidFill>
                <a:latin typeface="Arial" pitchFamily="34" charset="0"/>
                <a:ea typeface="+mn-ea"/>
                <a:cs typeface="Arial" pitchFamily="34" charset="0"/>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Arial" pitchFamily="34" charset="0"/>
                <a:ea typeface="+mn-ea"/>
                <a:cs typeface="Arial" pitchFamily="34" charset="0"/>
              </a:defRPr>
            </a:lvl3pPr>
            <a:lvl4pPr marL="1600200" indent="-228600" algn="l" defTabSz="914400" rtl="0" eaLnBrk="1" latinLnBrk="0" hangingPunct="1">
              <a:spcBef>
                <a:spcPct val="20000"/>
              </a:spcBef>
              <a:buFont typeface="Arial" pitchFamily="34" charset="0"/>
              <a:buChar char="–"/>
              <a:defRPr sz="1400" kern="1200">
                <a:solidFill>
                  <a:schemeClr val="tx1"/>
                </a:solidFill>
                <a:latin typeface="Arial" pitchFamily="34" charset="0"/>
                <a:ea typeface="+mn-ea"/>
                <a:cs typeface="Arial" pitchFamily="34" charset="0"/>
              </a:defRPr>
            </a:lvl4pPr>
            <a:lvl5pPr marL="2057400" indent="-228600" algn="l" defTabSz="914400" rtl="0" eaLnBrk="1" latinLnBrk="0" hangingPunct="1">
              <a:spcBef>
                <a:spcPct val="20000"/>
              </a:spcBef>
              <a:buFont typeface="Arial" pitchFamily="34" charset="0"/>
              <a:buChar char="»"/>
              <a:defRPr sz="1200"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endParaRPr lang="en-US"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259EC5-110B-4449-9E9D-9D74AD19EE0F}"/>
              </a:ext>
            </a:extLst>
          </p:cNvPr>
          <p:cNvSpPr>
            <a:spLocks noGrp="1"/>
          </p:cNvSpPr>
          <p:nvPr>
            <p:ph type="title"/>
          </p:nvPr>
        </p:nvSpPr>
        <p:spPr>
          <a:xfrm>
            <a:off x="1398181" y="1371600"/>
            <a:ext cx="8229600" cy="533400"/>
          </a:xfrm>
        </p:spPr>
        <p:txBody>
          <a:bodyPr>
            <a:normAutofit fontScale="90000"/>
          </a:bodyPr>
          <a:lstStyle/>
          <a:p>
            <a:r>
              <a:rPr lang="en-US"/>
              <a:t>Acknowledgment</a:t>
            </a:r>
            <a:br>
              <a:rPr lang="en-US" dirty="0"/>
            </a:br>
            <a:endParaRPr lang="en-US" dirty="0"/>
          </a:p>
        </p:txBody>
      </p:sp>
      <p:sp>
        <p:nvSpPr>
          <p:cNvPr id="3" name="Content Placeholder 2">
            <a:extLst>
              <a:ext uri="{FF2B5EF4-FFF2-40B4-BE49-F238E27FC236}">
                <a16:creationId xmlns:a16="http://schemas.microsoft.com/office/drawing/2014/main" id="{8B10ADE4-919C-4F51-B742-4604BD4E697A}"/>
              </a:ext>
            </a:extLst>
          </p:cNvPr>
          <p:cNvSpPr>
            <a:spLocks noGrp="1"/>
          </p:cNvSpPr>
          <p:nvPr>
            <p:ph idx="1"/>
          </p:nvPr>
        </p:nvSpPr>
        <p:spPr/>
        <p:txBody>
          <a:bodyPr>
            <a:normAutofit/>
          </a:bodyPr>
          <a:lstStyle/>
          <a:p>
            <a:pPr marL="0" indent="0">
              <a:buNone/>
            </a:pPr>
            <a:r>
              <a:rPr lang="en-US" sz="1800" dirty="0"/>
              <a:t>The excerpt marked </a:t>
            </a:r>
            <a:r>
              <a:rPr lang="en-US" sz="1800" i="1" dirty="0"/>
              <a:t>CCC</a:t>
            </a:r>
            <a:r>
              <a:rPr lang="en-US" sz="1800" dirty="0"/>
              <a:t> is from the English translation of the </a:t>
            </a:r>
            <a:r>
              <a:rPr lang="en-US" sz="1800" i="1" dirty="0"/>
              <a:t>Catechism of the Catholic Church</a:t>
            </a:r>
            <a:r>
              <a:rPr lang="en-US" sz="1800" dirty="0"/>
              <a:t> for use in the United States of America, second edition. Copyright © 1994 by the United States Catholic Conference, Inc.—</a:t>
            </a:r>
            <a:r>
              <a:rPr lang="en-US" sz="1800" dirty="0" err="1"/>
              <a:t>Libreria</a:t>
            </a:r>
            <a:r>
              <a:rPr lang="en-US" sz="1800" dirty="0"/>
              <a:t> </a:t>
            </a:r>
            <a:r>
              <a:rPr lang="en-US" sz="1800" dirty="0" err="1"/>
              <a:t>Editrice</a:t>
            </a:r>
            <a:r>
              <a:rPr lang="en-US" sz="1800" dirty="0"/>
              <a:t> </a:t>
            </a:r>
            <a:r>
              <a:rPr lang="en-US" sz="1800" dirty="0" err="1"/>
              <a:t>Vaticana</a:t>
            </a:r>
            <a:r>
              <a:rPr lang="en-US" sz="1800" dirty="0"/>
              <a:t> (LEV). English translation of the </a:t>
            </a:r>
            <a:r>
              <a:rPr lang="en-US" sz="1800" i="1" dirty="0"/>
              <a:t>Catechism of the</a:t>
            </a:r>
            <a:r>
              <a:rPr lang="en-US" sz="1800" dirty="0"/>
              <a:t> </a:t>
            </a:r>
            <a:r>
              <a:rPr lang="en-US" sz="1800" i="1" dirty="0"/>
              <a:t>Catholic Church: Modifications from the </a:t>
            </a:r>
            <a:r>
              <a:rPr lang="en-US" sz="1800" i="1" dirty="0" err="1"/>
              <a:t>Editio</a:t>
            </a:r>
            <a:r>
              <a:rPr lang="en-US" sz="1800" i="1" dirty="0"/>
              <a:t> Typica </a:t>
            </a:r>
            <a:r>
              <a:rPr lang="en-US" sz="1800" dirty="0"/>
              <a:t>copyright © 1997 by the United States Catholic Conference, Inc.—LEV. </a:t>
            </a:r>
          </a:p>
          <a:p>
            <a:endParaRPr lang="en-US" sz="1800" dirty="0"/>
          </a:p>
        </p:txBody>
      </p:sp>
    </p:spTree>
    <p:extLst>
      <p:ext uri="{BB962C8B-B14F-4D97-AF65-F5344CB8AC3E}">
        <p14:creationId xmlns:p14="http://schemas.microsoft.com/office/powerpoint/2010/main" val="309723223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584200" y="1143000"/>
            <a:ext cx="8229600" cy="533400"/>
          </a:xfrm>
        </p:spPr>
        <p:txBody>
          <a:bodyPr/>
          <a:lstStyle/>
          <a:p>
            <a:pPr algn="ctr"/>
            <a:r>
              <a:rPr lang="en-US" dirty="0"/>
              <a:t>How does Jesus’ life show he is the Messiah?</a:t>
            </a:r>
          </a:p>
        </p:txBody>
      </p:sp>
      <p:pic>
        <p:nvPicPr>
          <p:cNvPr id="8" name="Picture 7">
            <a:extLst>
              <a:ext uri="{FF2B5EF4-FFF2-40B4-BE49-F238E27FC236}">
                <a16:creationId xmlns:a16="http://schemas.microsoft.com/office/drawing/2014/main" id="{7EF58CEE-A647-8745-8027-A37DCAF96B4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057400" y="1905000"/>
            <a:ext cx="5283200" cy="3962400"/>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8F75BDCB-C990-A04E-B117-5A261E810062}"/>
              </a:ext>
            </a:extLst>
          </p:cNvPr>
          <p:cNvPicPr>
            <a:picLocks noChangeAspect="1"/>
          </p:cNvPicPr>
          <p:nvPr/>
        </p:nvPicPr>
        <p:blipFill rotWithShape="1">
          <a:blip r:embed="rId3">
            <a:extLst>
              <a:ext uri="{28A0092B-C50C-407E-A947-70E740481C1C}">
                <a14:useLocalDpi xmlns:a14="http://schemas.microsoft.com/office/drawing/2010/main" val="0"/>
              </a:ext>
            </a:extLst>
          </a:blip>
          <a:srcRect l="13672" r="13671"/>
          <a:stretch/>
        </p:blipFill>
        <p:spPr>
          <a:xfrm>
            <a:off x="4329223" y="1504832"/>
            <a:ext cx="4495800" cy="4640824"/>
          </a:xfrm>
          <a:prstGeom prst="rect">
            <a:avLst/>
          </a:prstGeom>
        </p:spPr>
      </p:pic>
      <p:sp>
        <p:nvSpPr>
          <p:cNvPr id="5" name="Title 4"/>
          <p:cNvSpPr>
            <a:spLocks noGrp="1"/>
          </p:cNvSpPr>
          <p:nvPr>
            <p:ph type="title"/>
          </p:nvPr>
        </p:nvSpPr>
        <p:spPr>
          <a:xfrm>
            <a:off x="1066800" y="1143000"/>
            <a:ext cx="8229600" cy="533400"/>
          </a:xfrm>
        </p:spPr>
        <p:txBody>
          <a:bodyPr/>
          <a:lstStyle/>
          <a:p>
            <a:r>
              <a:rPr lang="en-US" dirty="0"/>
              <a:t>The Infancy Narratives</a:t>
            </a:r>
          </a:p>
        </p:txBody>
      </p:sp>
      <p:sp>
        <p:nvSpPr>
          <p:cNvPr id="6" name="Content Placeholder 5"/>
          <p:cNvSpPr>
            <a:spLocks noGrp="1"/>
          </p:cNvSpPr>
          <p:nvPr>
            <p:ph idx="1"/>
          </p:nvPr>
        </p:nvSpPr>
        <p:spPr>
          <a:xfrm>
            <a:off x="1143000" y="1752600"/>
            <a:ext cx="3200400" cy="4373563"/>
          </a:xfrm>
        </p:spPr>
        <p:txBody>
          <a:bodyPr/>
          <a:lstStyle/>
          <a:p>
            <a:pPr lvl="0"/>
            <a:r>
              <a:rPr lang="en-US" dirty="0"/>
              <a:t>Accounts of Jesus’ birth and early childhood</a:t>
            </a:r>
          </a:p>
          <a:p>
            <a:pPr lvl="0"/>
            <a:r>
              <a:rPr lang="en-US" dirty="0"/>
              <a:t>Only appear in the Gospels of Matthew and Luke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3166846A-B1FA-1E47-95BA-EACE8838F7C1}"/>
              </a:ext>
            </a:extLst>
          </p:cNvPr>
          <p:cNvPicPr>
            <a:picLocks noChangeAspect="1"/>
          </p:cNvPicPr>
          <p:nvPr/>
        </p:nvPicPr>
        <p:blipFill rotWithShape="1">
          <a:blip r:embed="rId3">
            <a:extLst>
              <a:ext uri="{28A0092B-C50C-407E-A947-70E740481C1C}">
                <a14:useLocalDpi xmlns:a14="http://schemas.microsoft.com/office/drawing/2010/main" val="0"/>
              </a:ext>
            </a:extLst>
          </a:blip>
          <a:srcRect l="13672" t="2153" r="13671" b="3125"/>
          <a:stretch/>
        </p:blipFill>
        <p:spPr>
          <a:xfrm>
            <a:off x="5257800" y="2440172"/>
            <a:ext cx="3615711" cy="3535363"/>
          </a:xfrm>
          <a:prstGeom prst="rect">
            <a:avLst/>
          </a:prstGeom>
        </p:spPr>
      </p:pic>
      <p:sp>
        <p:nvSpPr>
          <p:cNvPr id="3" name="Content Placeholder 2"/>
          <p:cNvSpPr>
            <a:spLocks noGrp="1"/>
          </p:cNvSpPr>
          <p:nvPr>
            <p:ph idx="1"/>
          </p:nvPr>
        </p:nvSpPr>
        <p:spPr>
          <a:xfrm>
            <a:off x="1333500" y="1066800"/>
            <a:ext cx="6477000" cy="4906963"/>
          </a:xfrm>
        </p:spPr>
        <p:txBody>
          <a:bodyPr>
            <a:normAutofit/>
          </a:bodyPr>
          <a:lstStyle/>
          <a:p>
            <a:pPr marL="0" indent="0">
              <a:buNone/>
            </a:pPr>
            <a:r>
              <a:rPr lang="en-US" b="1" dirty="0"/>
              <a:t>Focus</a:t>
            </a:r>
            <a:r>
              <a:rPr lang="en-US" dirty="0"/>
              <a:t>: Written as theological statements about the person and mission of Jesus Christ</a:t>
            </a:r>
            <a:r>
              <a:rPr lang="en-US" b="1" i="1" dirty="0"/>
              <a:t> </a:t>
            </a:r>
            <a:endParaRPr lang="en-US" dirty="0"/>
          </a:p>
          <a:p>
            <a:pPr marL="344488" lvl="1" indent="-342900">
              <a:spcAft>
                <a:spcPts val="1200"/>
              </a:spcAft>
              <a:buSzPct val="85000"/>
              <a:buFont typeface="Arial" panose="020B0604020202020204" pitchFamily="34" charset="0"/>
              <a:buChar char="•"/>
            </a:pPr>
            <a:r>
              <a:rPr lang="en-US" b="1" i="1" dirty="0"/>
              <a:t>Not</a:t>
            </a:r>
            <a:r>
              <a:rPr lang="en-US" dirty="0"/>
              <a:t> written to provide historical records</a:t>
            </a:r>
          </a:p>
          <a:p>
            <a:pPr marL="0" indent="0">
              <a:buNone/>
            </a:pPr>
            <a:r>
              <a:rPr lang="en-US" b="1" dirty="0"/>
              <a:t>Answers</a:t>
            </a:r>
            <a:r>
              <a:rPr lang="en-US" dirty="0"/>
              <a:t>: Who Jesus is</a:t>
            </a:r>
          </a:p>
          <a:p>
            <a:pPr marL="344488" lvl="1" indent="-342900">
              <a:spcAft>
                <a:spcPts val="1200"/>
              </a:spcAft>
              <a:buSzPct val="85000"/>
              <a:buFont typeface="Arial" panose="020B0604020202020204" pitchFamily="34" charset="0"/>
              <a:buChar char="•"/>
            </a:pPr>
            <a:r>
              <a:rPr lang="en-US" b="1" i="1" dirty="0"/>
              <a:t>Not</a:t>
            </a:r>
            <a:r>
              <a:rPr lang="en-US" dirty="0"/>
              <a:t> concerned with </a:t>
            </a:r>
            <a:br>
              <a:rPr lang="en-US" dirty="0"/>
            </a:br>
            <a:r>
              <a:rPr lang="en-US" dirty="0"/>
              <a:t>answering:</a:t>
            </a:r>
            <a:r>
              <a:rPr lang="en-US" b="1" i="1" dirty="0"/>
              <a:t> </a:t>
            </a:r>
            <a:r>
              <a:rPr lang="en-US" dirty="0"/>
              <a:t>What </a:t>
            </a:r>
            <a:br>
              <a:rPr lang="en-US" dirty="0"/>
            </a:br>
            <a:r>
              <a:rPr lang="en-US" dirty="0"/>
              <a:t>happened?</a:t>
            </a:r>
          </a:p>
          <a:p>
            <a:pPr marL="0" indent="0">
              <a:buNone/>
            </a:pPr>
            <a:r>
              <a:rPr lang="en-US" b="1" dirty="0"/>
              <a:t>Intent</a:t>
            </a:r>
            <a:r>
              <a:rPr lang="en-US" dirty="0"/>
              <a:t>: God’s Revelation </a:t>
            </a:r>
            <a:br>
              <a:rPr lang="en-US" dirty="0"/>
            </a:br>
            <a:r>
              <a:rPr lang="en-US" dirty="0"/>
              <a:t>that Jesus is the Messiah</a:t>
            </a:r>
          </a:p>
          <a:p>
            <a:pPr marL="344488" lvl="1" indent="-342900">
              <a:buSzPct val="85000"/>
              <a:buFont typeface="Arial" panose="020B0604020202020204" pitchFamily="34" charset="0"/>
              <a:buChar char="•"/>
            </a:pPr>
            <a:r>
              <a:rPr lang="en-US" b="1" i="1" dirty="0"/>
              <a:t>Not</a:t>
            </a:r>
            <a:r>
              <a:rPr lang="en-US" dirty="0"/>
              <a:t> about “proving” </a:t>
            </a:r>
            <a:br>
              <a:rPr lang="en-US" dirty="0"/>
            </a:br>
            <a:r>
              <a:rPr lang="en-US" dirty="0"/>
              <a:t>as true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914400"/>
            <a:ext cx="8229600" cy="762000"/>
          </a:xfrm>
        </p:spPr>
        <p:txBody>
          <a:bodyPr>
            <a:normAutofit fontScale="90000"/>
          </a:bodyPr>
          <a:lstStyle/>
          <a:p>
            <a:r>
              <a:rPr lang="en-US" dirty="0"/>
              <a:t>The Infancy Narratives: </a:t>
            </a:r>
            <a:br>
              <a:rPr lang="en-US" dirty="0"/>
            </a:br>
            <a:r>
              <a:rPr lang="en-US" dirty="0"/>
              <a:t>Similarities and Differences </a:t>
            </a:r>
          </a:p>
        </p:txBody>
      </p:sp>
      <p:sp>
        <p:nvSpPr>
          <p:cNvPr id="3" name="Content Placeholder 2"/>
          <p:cNvSpPr>
            <a:spLocks noGrp="1"/>
          </p:cNvSpPr>
          <p:nvPr>
            <p:ph idx="1"/>
          </p:nvPr>
        </p:nvSpPr>
        <p:spPr>
          <a:xfrm>
            <a:off x="558208" y="1828800"/>
            <a:ext cx="8229599" cy="4373563"/>
          </a:xfrm>
        </p:spPr>
        <p:txBody>
          <a:bodyPr>
            <a:normAutofit/>
          </a:bodyPr>
          <a:lstStyle/>
          <a:p>
            <a:pPr marL="287338" lvl="1">
              <a:buFont typeface="Arial" panose="020B0604020202020204" pitchFamily="34" charset="0"/>
              <a:buChar char="•"/>
            </a:pPr>
            <a:r>
              <a:rPr lang="en-US" sz="2200" dirty="0"/>
              <a:t>Matthew: Jesus </a:t>
            </a:r>
            <a:br>
              <a:rPr lang="en-US" sz="2200" dirty="0"/>
            </a:br>
            <a:r>
              <a:rPr lang="en-US" sz="2200" dirty="0"/>
              <a:t>is the fulfillment </a:t>
            </a:r>
            <a:br>
              <a:rPr lang="en-US" sz="2200" dirty="0"/>
            </a:br>
            <a:r>
              <a:rPr lang="en-US" sz="2200" dirty="0"/>
              <a:t>of Jewish history </a:t>
            </a:r>
            <a:br>
              <a:rPr lang="en-US" sz="2200" dirty="0"/>
            </a:br>
            <a:r>
              <a:rPr lang="en-US" sz="2200" dirty="0"/>
              <a:t>and God’s saving </a:t>
            </a:r>
            <a:br>
              <a:rPr lang="en-US" sz="2200" dirty="0"/>
            </a:br>
            <a:r>
              <a:rPr lang="en-US" sz="2200" dirty="0"/>
              <a:t>work.</a:t>
            </a:r>
          </a:p>
          <a:p>
            <a:pPr marL="287338" lvl="1">
              <a:buFont typeface="Arial" panose="020B0604020202020204" pitchFamily="34" charset="0"/>
              <a:buChar char="•"/>
            </a:pPr>
            <a:r>
              <a:rPr lang="en-US" sz="2200" dirty="0"/>
              <a:t>Luke: Jesus came </a:t>
            </a:r>
            <a:br>
              <a:rPr lang="en-US" sz="2200" dirty="0"/>
            </a:br>
            <a:r>
              <a:rPr lang="en-US" sz="2200" dirty="0"/>
              <a:t>to save everyone, </a:t>
            </a:r>
            <a:br>
              <a:rPr lang="en-US" sz="2200" dirty="0"/>
            </a:br>
            <a:r>
              <a:rPr lang="en-US" sz="2200" dirty="0"/>
              <a:t>both Gentiles </a:t>
            </a:r>
            <a:br>
              <a:rPr lang="en-US" sz="2200" dirty="0"/>
            </a:br>
            <a:r>
              <a:rPr lang="en-US" sz="2200" dirty="0"/>
              <a:t>and Jews.</a:t>
            </a:r>
          </a:p>
        </p:txBody>
      </p:sp>
      <p:pic>
        <p:nvPicPr>
          <p:cNvPr id="5" name="Picture 4">
            <a:extLst>
              <a:ext uri="{FF2B5EF4-FFF2-40B4-BE49-F238E27FC236}">
                <a16:creationId xmlns:a16="http://schemas.microsoft.com/office/drawing/2014/main" id="{362FC65E-8584-D54E-AB1D-E1BE3E7F1D9E}"/>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485167" y="1905000"/>
            <a:ext cx="5676553" cy="3203944"/>
          </a:xfrm>
          <a:prstGeom prst="rect">
            <a:avLst/>
          </a:prstGeom>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1066800"/>
            <a:ext cx="8229600" cy="762000"/>
          </a:xfrm>
        </p:spPr>
        <p:txBody>
          <a:bodyPr>
            <a:normAutofit/>
          </a:bodyPr>
          <a:lstStyle/>
          <a:p>
            <a:r>
              <a:rPr lang="en-US" dirty="0"/>
              <a:t>The Incarnation </a:t>
            </a:r>
          </a:p>
        </p:txBody>
      </p:sp>
      <p:sp>
        <p:nvSpPr>
          <p:cNvPr id="3" name="Content Placeholder 2"/>
          <p:cNvSpPr>
            <a:spLocks noGrp="1"/>
          </p:cNvSpPr>
          <p:nvPr>
            <p:ph idx="1"/>
          </p:nvPr>
        </p:nvSpPr>
        <p:spPr>
          <a:xfrm>
            <a:off x="923260" y="1828800"/>
            <a:ext cx="7315200" cy="4144963"/>
          </a:xfrm>
        </p:spPr>
        <p:txBody>
          <a:bodyPr/>
          <a:lstStyle/>
          <a:p>
            <a:pPr marL="0" indent="0">
              <a:buNone/>
            </a:pPr>
            <a:r>
              <a:rPr lang="en-US" dirty="0"/>
              <a:t>From the Latin, meaning “to become flesh,” referring to the mystery of Jesus Christ, the Divine Son of God, becoming human. In the Incarnation, Jesus Christ became truly man while remaining truly God.</a:t>
            </a:r>
            <a:endParaRPr lang="en-US" dirty="0">
              <a:effectLst/>
            </a:endParaRPr>
          </a:p>
        </p:txBody>
      </p:sp>
      <p:pic>
        <p:nvPicPr>
          <p:cNvPr id="6" name="Picture 5">
            <a:extLst>
              <a:ext uri="{FF2B5EF4-FFF2-40B4-BE49-F238E27FC236}">
                <a16:creationId xmlns:a16="http://schemas.microsoft.com/office/drawing/2014/main" id="{9B64C454-10AD-8D41-B526-93E1F0A31A54}"/>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419600" y="3581400"/>
            <a:ext cx="4114800" cy="2743200"/>
          </a:xfrm>
          <a:prstGeom prst="rect">
            <a:avLst/>
          </a:prstGeo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The Incarnation and the Paschal Mystery</a:t>
            </a:r>
          </a:p>
        </p:txBody>
      </p:sp>
      <p:sp>
        <p:nvSpPr>
          <p:cNvPr id="3" name="Content Placeholder 2"/>
          <p:cNvSpPr>
            <a:spLocks noGrp="1"/>
          </p:cNvSpPr>
          <p:nvPr>
            <p:ph idx="1"/>
          </p:nvPr>
        </p:nvSpPr>
        <p:spPr>
          <a:xfrm>
            <a:off x="990600" y="1752600"/>
            <a:ext cx="7162800" cy="4373563"/>
          </a:xfrm>
        </p:spPr>
        <p:txBody>
          <a:bodyPr/>
          <a:lstStyle/>
          <a:p>
            <a:pPr lvl="0"/>
            <a:r>
              <a:rPr lang="en-US" dirty="0"/>
              <a:t>Jesus is the</a:t>
            </a:r>
            <a:r>
              <a:rPr lang="en-US" b="1" dirty="0"/>
              <a:t> New Adam</a:t>
            </a:r>
            <a:r>
              <a:rPr lang="en-US" dirty="0"/>
              <a:t> who points to the saving work of God, connecting the Incarnation to the Paschal Mystery.</a:t>
            </a:r>
          </a:p>
          <a:p>
            <a:pPr lvl="0"/>
            <a:r>
              <a:rPr lang="en-US" dirty="0"/>
              <a:t>Jesus (Incarnation) came to conquer sin and death (Paschal Mystery).</a:t>
            </a:r>
          </a:p>
        </p:txBody>
      </p:sp>
      <p:pic>
        <p:nvPicPr>
          <p:cNvPr id="8" name="Picture 7" descr="A picture containing food&#10;&#10;Description automatically generated">
            <a:extLst>
              <a:ext uri="{FF2B5EF4-FFF2-40B4-BE49-F238E27FC236}">
                <a16:creationId xmlns:a16="http://schemas.microsoft.com/office/drawing/2014/main" id="{9B35A6AD-13C0-4E7A-9130-597672AF9B38}"/>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600200" y="3964190"/>
            <a:ext cx="7120128" cy="2286000"/>
          </a:xfrm>
          <a:prstGeom prst="rect">
            <a:avLst/>
          </a:prstGeom>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19200" y="1143000"/>
            <a:ext cx="8229600" cy="533400"/>
          </a:xfrm>
        </p:spPr>
        <p:txBody>
          <a:bodyPr/>
          <a:lstStyle/>
          <a:p>
            <a:r>
              <a:rPr lang="en-US" dirty="0"/>
              <a:t>Mary: </a:t>
            </a:r>
            <a:r>
              <a:rPr lang="en-US" i="1" dirty="0" err="1"/>
              <a:t>Theotokos</a:t>
            </a:r>
            <a:r>
              <a:rPr lang="en-US" dirty="0"/>
              <a:t> </a:t>
            </a:r>
          </a:p>
        </p:txBody>
      </p:sp>
      <p:sp>
        <p:nvSpPr>
          <p:cNvPr id="3" name="Content Placeholder 2"/>
          <p:cNvSpPr>
            <a:spLocks noGrp="1"/>
          </p:cNvSpPr>
          <p:nvPr>
            <p:ph idx="1"/>
          </p:nvPr>
        </p:nvSpPr>
        <p:spPr>
          <a:xfrm>
            <a:off x="1219200" y="1874572"/>
            <a:ext cx="6934200" cy="4373563"/>
          </a:xfrm>
        </p:spPr>
        <p:txBody>
          <a:bodyPr/>
          <a:lstStyle/>
          <a:p>
            <a:pPr marL="0" indent="0">
              <a:buNone/>
            </a:pPr>
            <a:r>
              <a:rPr lang="en-US" i="1" dirty="0" err="1"/>
              <a:t>Theokotos</a:t>
            </a:r>
            <a:r>
              <a:rPr lang="en-US" dirty="0"/>
              <a:t> = “God bearer” (Greek)</a:t>
            </a:r>
          </a:p>
          <a:p>
            <a:pPr marL="344488" lvl="1" indent="-342900">
              <a:buSzPct val="85000"/>
              <a:buFont typeface="Arial" panose="020B0604020202020204" pitchFamily="34" charset="0"/>
              <a:buChar char="•"/>
            </a:pPr>
            <a:r>
              <a:rPr lang="en-US" dirty="0"/>
              <a:t>Mary is the mother of Jesus.</a:t>
            </a:r>
          </a:p>
          <a:p>
            <a:pPr marL="344488" lvl="1" indent="-342900">
              <a:buSzPct val="85000"/>
              <a:buFont typeface="Arial" panose="020B0604020202020204" pitchFamily="34" charset="0"/>
              <a:buChar char="•"/>
            </a:pPr>
            <a:r>
              <a:rPr lang="en-US" dirty="0"/>
              <a:t>Because Jesus is fully divine, </a:t>
            </a:r>
            <a:br>
              <a:rPr lang="en-US" dirty="0"/>
            </a:br>
            <a:r>
              <a:rPr lang="en-US" dirty="0"/>
              <a:t>she is also, in some sense, </a:t>
            </a:r>
            <a:br>
              <a:rPr lang="en-US" dirty="0"/>
            </a:br>
            <a:r>
              <a:rPr lang="en-US" dirty="0"/>
              <a:t>the “Mother of God.”</a:t>
            </a:r>
          </a:p>
        </p:txBody>
      </p:sp>
      <p:pic>
        <p:nvPicPr>
          <p:cNvPr id="5" name="Picture 4">
            <a:extLst>
              <a:ext uri="{FF2B5EF4-FFF2-40B4-BE49-F238E27FC236}">
                <a16:creationId xmlns:a16="http://schemas.microsoft.com/office/drawing/2014/main" id="{05DED407-F990-8042-A6E2-03D1C62C4727}"/>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12639"/>
          <a:stretch/>
        </p:blipFill>
        <p:spPr>
          <a:xfrm>
            <a:off x="6046590" y="1143000"/>
            <a:ext cx="2106810" cy="5303308"/>
          </a:xfrm>
          <a:prstGeom prst="rect">
            <a:avLst/>
          </a:prstGeom>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914400"/>
            <a:ext cx="8229600" cy="533400"/>
          </a:xfrm>
        </p:spPr>
        <p:txBody>
          <a:bodyPr>
            <a:normAutofit fontScale="90000"/>
          </a:bodyPr>
          <a:lstStyle/>
          <a:p>
            <a:r>
              <a:rPr lang="en-US" dirty="0"/>
              <a:t>Jesus’ Teachings on Self-Denial and Self-Sacrifice</a:t>
            </a:r>
          </a:p>
        </p:txBody>
      </p:sp>
      <p:sp>
        <p:nvSpPr>
          <p:cNvPr id="3" name="Content Placeholder 2"/>
          <p:cNvSpPr>
            <a:spLocks noGrp="1"/>
          </p:cNvSpPr>
          <p:nvPr>
            <p:ph idx="1"/>
          </p:nvPr>
        </p:nvSpPr>
        <p:spPr>
          <a:xfrm>
            <a:off x="685800" y="1600200"/>
            <a:ext cx="7696200" cy="4373563"/>
          </a:xfrm>
        </p:spPr>
        <p:txBody>
          <a:bodyPr>
            <a:normAutofit/>
          </a:bodyPr>
          <a:lstStyle/>
          <a:p>
            <a:pPr marL="0" indent="0">
              <a:buNone/>
            </a:pPr>
            <a:r>
              <a:rPr lang="en-US" sz="2000" dirty="0"/>
              <a:t>These teachings point to a love of all people, and they hint at Jesus’ sacrifice on the cross:</a:t>
            </a:r>
          </a:p>
          <a:p>
            <a:pPr marL="287338" lvl="1">
              <a:buSzPct val="85000"/>
              <a:buFont typeface="Arial" panose="020B0604020202020204" pitchFamily="34" charset="0"/>
              <a:buChar char="•"/>
            </a:pPr>
            <a:r>
              <a:rPr lang="en-US" sz="2000" b="1" dirty="0"/>
              <a:t>Wealth</a:t>
            </a:r>
            <a:r>
              <a:rPr lang="en-US" sz="2000" dirty="0"/>
              <a:t> must be given away generously, not clung to. </a:t>
            </a:r>
          </a:p>
          <a:p>
            <a:pPr marL="287338" lvl="1">
              <a:buSzPct val="85000"/>
              <a:buFont typeface="Arial" panose="020B0604020202020204" pitchFamily="34" charset="0"/>
              <a:buChar char="•"/>
            </a:pPr>
            <a:r>
              <a:rPr lang="en-US" sz="2000" dirty="0"/>
              <a:t>“</a:t>
            </a:r>
            <a:r>
              <a:rPr lang="en-US" sz="2000" b="1" dirty="0"/>
              <a:t>Take up your cross</a:t>
            </a:r>
            <a:r>
              <a:rPr lang="en-US" sz="2000" dirty="0"/>
              <a:t>” is a willingness to love others by helping them with their burdens. Make sacrifices in your life to do what is right. </a:t>
            </a:r>
          </a:p>
          <a:p>
            <a:pPr marL="287338" lvl="1">
              <a:buSzPct val="85000"/>
              <a:buFont typeface="Arial" panose="020B0604020202020204" pitchFamily="34" charset="0"/>
              <a:buChar char="•"/>
            </a:pPr>
            <a:r>
              <a:rPr lang="en-US" sz="2000" b="1" dirty="0"/>
              <a:t>Suffering persecution </a:t>
            </a:r>
            <a:r>
              <a:rPr lang="en-US" sz="2000" dirty="0"/>
              <a:t>is</a:t>
            </a:r>
            <a:r>
              <a:rPr lang="en-US" sz="2000" b="1" dirty="0"/>
              <a:t> </a:t>
            </a:r>
            <a:r>
              <a:rPr lang="en-US" sz="2000" dirty="0"/>
              <a:t>a willingness to face ridicule for doing what is right.</a:t>
            </a:r>
          </a:p>
        </p:txBody>
      </p:sp>
      <p:pic>
        <p:nvPicPr>
          <p:cNvPr id="5" name="Picture 4">
            <a:extLst>
              <a:ext uri="{FF2B5EF4-FFF2-40B4-BE49-F238E27FC236}">
                <a16:creationId xmlns:a16="http://schemas.microsoft.com/office/drawing/2014/main" id="{A768F2FD-475B-7746-B275-BA48B7BDCFD7}"/>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b="5385"/>
          <a:stretch/>
        </p:blipFill>
        <p:spPr>
          <a:xfrm>
            <a:off x="2819399" y="4267200"/>
            <a:ext cx="6310311" cy="2103437"/>
          </a:xfrm>
          <a:prstGeom prst="rect">
            <a:avLst/>
          </a:prstGeom>
        </p:spPr>
      </p:pic>
    </p:spTree>
  </p:cSld>
  <p:clrMapOvr>
    <a:masterClrMapping/>
  </p:clrMapOvr>
</p:sld>
</file>

<file path=ppt/theme/theme1.xml><?xml version="1.0" encoding="utf-8"?>
<a:theme xmlns:a="http://schemas.openxmlformats.org/drawingml/2006/main" name="LIC Presentation templat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bwMode="auto">
        <a:noFill/>
        <a:ln w="9525">
          <a:noFill/>
          <a:miter lim="800000"/>
          <a:headEnd/>
          <a:tailEnd/>
        </a:ln>
      </a:spPr>
      <a:bodyPr>
        <a:spAutoFit/>
      </a:bodyPr>
      <a:lstStyle>
        <a:defPPr>
          <a:defRPr sz="800" dirty="0">
            <a:solidFill>
              <a:schemeClr val="bg1">
                <a:lumMod val="65000"/>
              </a:schemeClr>
            </a:solidFill>
          </a:defRPr>
        </a:defPPr>
      </a:lstStyle>
    </a:tx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LIC Presentation template</Template>
  <TotalTime>1139</TotalTime>
  <Words>873</Words>
  <Application>Microsoft Office PowerPoint</Application>
  <PresentationFormat>On-screen Show (4:3)</PresentationFormat>
  <Paragraphs>77</Paragraphs>
  <Slides>12</Slides>
  <Notes>11</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12</vt:i4>
      </vt:variant>
    </vt:vector>
  </HeadingPairs>
  <TitlesOfParts>
    <vt:vector size="15" baseType="lpstr">
      <vt:lpstr>Arial</vt:lpstr>
      <vt:lpstr>Calibri</vt:lpstr>
      <vt:lpstr>LIC Presentation template</vt:lpstr>
      <vt:lpstr>The Life and  Teachings of Jesus </vt:lpstr>
      <vt:lpstr>How does Jesus’ life show he is the Messiah?</vt:lpstr>
      <vt:lpstr>The Infancy Narratives</vt:lpstr>
      <vt:lpstr>PowerPoint Presentation</vt:lpstr>
      <vt:lpstr>The Infancy Narratives:  Similarities and Differences </vt:lpstr>
      <vt:lpstr>The Incarnation </vt:lpstr>
      <vt:lpstr>The Incarnation and the Paschal Mystery</vt:lpstr>
      <vt:lpstr>Mary: Theotokos </vt:lpstr>
      <vt:lpstr>Jesus’ Teachings on Self-Denial and Self-Sacrifice</vt:lpstr>
      <vt:lpstr>Teachings, Healings, and Rising from the Dead </vt:lpstr>
      <vt:lpstr>PowerPoint Presentation</vt:lpstr>
      <vt:lpstr>Acknowledgment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bmartinka</dc:creator>
  <cp:lastModifiedBy>Becky Gochanour</cp:lastModifiedBy>
  <cp:revision>103</cp:revision>
  <dcterms:created xsi:type="dcterms:W3CDTF">2011-01-10T17:35:40Z</dcterms:created>
  <dcterms:modified xsi:type="dcterms:W3CDTF">2019-12-06T18:25:46Z</dcterms:modified>
</cp:coreProperties>
</file>